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</p:sldMasterIdLst>
  <p:notesMasterIdLst>
    <p:notesMasterId r:id="rId14"/>
  </p:notesMasterIdLst>
  <p:sldIdLst>
    <p:sldId id="7638" r:id="rId4"/>
    <p:sldId id="256" r:id="rId5"/>
    <p:sldId id="274" r:id="rId6"/>
    <p:sldId id="291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3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3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15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6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91065" cy="5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085850"/>
            <a:ext cx="6874810" cy="32778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5400" b="1" spc="2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685800"/>
            <a:r>
              <a:rPr lang="en-US" sz="27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685800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36: om ôm ơm (Tiết 1+2)</a:t>
            </a:r>
          </a:p>
          <a:p>
            <a:pPr algn="ctr" defTabSz="685800"/>
            <a:r>
              <a:rPr lang="en-US" sz="3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685800"/>
            <a:endParaRPr lang="en-US" sz="3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8700"/>
            <a:ext cx="739379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543051" y="4686300"/>
            <a:ext cx="4965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      «m     ơm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vßm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khãm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ném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t«m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rơm</a:t>
            </a:r>
            <a:endParaRPr lang="en-US" sz="3600" b="1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«m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H«m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qua, c«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Mơ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ở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Hạ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đến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thăm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nha</a:t>
            </a:r>
            <a:r>
              <a:rPr lang="en-US" sz="3200" b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̀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cho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giỏ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cam.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chọn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quả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 to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ph</a:t>
            </a:r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ầ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bố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ẹ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khen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và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</a:t>
            </a:r>
            <a:r>
              <a:rPr lang="en-US" sz="36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lªn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b="1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65747" y="556101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235116" y="6553200"/>
            <a:ext cx="9504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135</Words>
  <Application>Microsoft Office PowerPoint</Application>
  <PresentationFormat>Trình chiếu Trên màn hình (4:3)</PresentationFormat>
  <Paragraphs>32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23" baseType="lpstr">
      <vt:lpstr>.VnAvant</vt:lpstr>
      <vt:lpstr>Aptos</vt:lpstr>
      <vt:lpstr>Aptos Display</vt:lpstr>
      <vt:lpstr>Arial</vt:lpstr>
      <vt:lpstr>AvantGarde</vt:lpstr>
      <vt:lpstr>Calibri</vt:lpstr>
      <vt:lpstr>Calibri Light</vt:lpstr>
      <vt:lpstr>Garamond</vt:lpstr>
      <vt:lpstr>Times New Roman</vt:lpstr>
      <vt:lpstr>Wingdings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25</cp:revision>
  <dcterms:created xsi:type="dcterms:W3CDTF">2020-08-12T11:52:00Z</dcterms:created>
  <dcterms:modified xsi:type="dcterms:W3CDTF">2025-11-04T05:08:13Z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