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7637" r:id="rId4"/>
    <p:sldId id="271" r:id="rId5"/>
    <p:sldId id="256" r:id="rId6"/>
    <p:sldId id="288" r:id="rId7"/>
    <p:sldId id="257" r:id="rId8"/>
    <p:sldId id="272" r:id="rId9"/>
    <p:sldId id="273" r:id="rId10"/>
    <p:sldId id="259" r:id="rId11"/>
    <p:sldId id="260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126"/>
      </p:cViewPr>
      <p:guideLst>
        <p:guide orient="horz" pos="2136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04/11/2025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04/11/2025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9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3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7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0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4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7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0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04/11/2025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91065" cy="5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50" y="1085850"/>
            <a:ext cx="7274860" cy="34624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685800"/>
            <a:r>
              <a:rPr lang="en-US" sz="27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685800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em êm im um  </a:t>
            </a:r>
          </a:p>
          <a:p>
            <a:pPr algn="ctr" defTabSz="685800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 </a:t>
            </a:r>
          </a:p>
          <a:p>
            <a:pPr algn="ctr" defTabSz="685800"/>
            <a:r>
              <a:rPr lang="en-US" sz="3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685800"/>
            <a:endParaRPr lang="en-US" sz="3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28700"/>
            <a:ext cx="739379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543051" y="4686300"/>
            <a:ext cx="4965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Sao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1A1</a:t>
            </a:r>
          </a:p>
          <a:p>
            <a:pPr defTabSz="68580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tÝm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734291" y="5176202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80657" y="518350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05600" y="5176202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91936" y="5637755"/>
            <a:ext cx="8659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858000" y="5637755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724891" y="6200343"/>
            <a:ext cx="8659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52400" y="6184635"/>
            <a:ext cx="5818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127</Words>
  <Application>Microsoft Office PowerPoint</Application>
  <PresentationFormat>Trình chiếu Trên màn hình (4:3)</PresentationFormat>
  <Paragraphs>33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23" baseType="lpstr">
      <vt:lpstr>.VnAvant</vt:lpstr>
      <vt:lpstr>Aptos</vt:lpstr>
      <vt:lpstr>Aptos Display</vt:lpstr>
      <vt:lpstr>Arial</vt:lpstr>
      <vt:lpstr>Calibri</vt:lpstr>
      <vt:lpstr>Euphemia</vt:lpstr>
      <vt:lpstr>Garamond</vt:lpstr>
      <vt:lpstr>Tahoma</vt:lpstr>
      <vt:lpstr>Times New Roman</vt:lpstr>
      <vt:lpstr>Wingdings</vt:lpstr>
      <vt:lpstr>Office Theme</vt:lpstr>
      <vt:lpstr>Trẻ em Vui vẻ 16x9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15</cp:revision>
  <dcterms:created xsi:type="dcterms:W3CDTF">2020-08-12T11:52:00Z</dcterms:created>
  <dcterms:modified xsi:type="dcterms:W3CDTF">2025-11-04T05:12:07Z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