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7636" r:id="rId4"/>
    <p:sldId id="272" r:id="rId5"/>
    <p:sldId id="256" r:id="rId6"/>
    <p:sldId id="258" r:id="rId7"/>
    <p:sldId id="273" r:id="rId8"/>
    <p:sldId id="274" r:id="rId9"/>
    <p:sldId id="257" r:id="rId10"/>
    <p:sldId id="259" r:id="rId11"/>
    <p:sldId id="26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04/11/2025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04/11/2025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8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7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7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91065" cy="5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085851"/>
            <a:ext cx="6874810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5400" b="1" spc="2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685800"/>
            <a:r>
              <a:rPr lang="en-US" sz="27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685800"/>
            <a:r>
              <a:rPr lang="en-US" sz="27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38  : ai ay ây (Tiết 1+2)</a:t>
            </a:r>
          </a:p>
          <a:p>
            <a:pPr algn="ctr" defTabSz="685800"/>
            <a:r>
              <a:rPr lang="en-US" sz="3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685800"/>
            <a:endParaRPr lang="en-US" sz="3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8700"/>
            <a:ext cx="739379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543051" y="4686300"/>
            <a:ext cx="4965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Đào Thị Kim Liên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1A3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87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chïm v¶i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m¸y cµy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®¸m m©y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4683918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10023" y="4671145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467114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526822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48123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096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6066703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129</Words>
  <Application>Microsoft Office PowerPoint</Application>
  <PresentationFormat>Trình chiếu Trên màn hình (4:3)</PresentationFormat>
  <Paragraphs>29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24" baseType="lpstr">
      <vt:lpstr>.VnAvant</vt:lpstr>
      <vt:lpstr>Aptos</vt:lpstr>
      <vt:lpstr>Aptos Display</vt:lpstr>
      <vt:lpstr>Arial</vt:lpstr>
      <vt:lpstr>AvantGarde</vt:lpstr>
      <vt:lpstr>Calibri</vt:lpstr>
      <vt:lpstr>Euphemia</vt:lpstr>
      <vt:lpstr>Garamond</vt:lpstr>
      <vt:lpstr>Tahoma</vt:lpstr>
      <vt:lpstr>Times New Roman</vt:lpstr>
      <vt:lpstr>Wingdings</vt:lpstr>
      <vt:lpstr>Office Theme</vt:lpstr>
      <vt:lpstr>Trẻ em Vui vẻ 16x9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14</cp:revision>
  <dcterms:created xsi:type="dcterms:W3CDTF">2020-08-12T11:52:00Z</dcterms:created>
  <dcterms:modified xsi:type="dcterms:W3CDTF">2025-11-04T05:15:42Z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