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6081030" y="4095697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7630</TotalTime>
  <Words>135</Words>
  <Application>Microsoft Office PowerPoint</Application>
  <PresentationFormat>Custom</PresentationFormat>
  <Paragraphs>37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609</cp:revision>
  <dcterms:created xsi:type="dcterms:W3CDTF">2010-04-30T20:19:48Z</dcterms:created>
  <dcterms:modified xsi:type="dcterms:W3CDTF">2025-10-21T11:25:42Z</dcterms:modified>
  <dc:language>en-US</dc:language>
</cp:coreProperties>
</file>