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456" y="57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8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4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4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572698" y="3200400"/>
            <a:ext cx="3483000" cy="11004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vi-VN" sz="3200" b="1" strike="noStrike" spc="-1" dirty="0">
              <a:solidFill>
                <a:srgbClr val="1713CB"/>
              </a:solidFill>
              <a:latin typeface="Times New Roman"/>
              <a:ea typeface="Times New Roman"/>
            </a:endParaRPr>
          </a:p>
          <a:p>
            <a:pPr algn="ctr"/>
            <a:r>
              <a:rPr lang="vi-VN" sz="3200" b="1" strike="noStrike" spc="-1" dirty="0">
                <a:solidFill>
                  <a:srgbClr val="000000"/>
                </a:solidFill>
                <a:latin typeface="Times New Roman"/>
              </a:rPr>
              <a:t>LỚP 1A4</a:t>
            </a:r>
            <a:endParaRPr lang="en-US" sz="3200" b="1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CustomShape 2"/>
          <p:cNvSpPr/>
          <p:nvPr/>
        </p:nvSpPr>
        <p:spPr>
          <a:xfrm>
            <a:off x="5562600" y="5429160"/>
            <a:ext cx="5067480" cy="9773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vi-VN" sz="2800" b="0" strike="noStrike" spc="-1" dirty="0">
                <a:solidFill>
                  <a:srgbClr val="1713CB"/>
                </a:solidFill>
                <a:latin typeface="Constantia"/>
                <a:ea typeface="Times New Roman"/>
              </a:rPr>
              <a:t>GV: Nguyễn Thị Hằng</a:t>
            </a:r>
          </a:p>
          <a:p>
            <a:pPr algn="ctr">
              <a:lnSpc>
                <a:spcPct val="100000"/>
              </a:lnSpc>
            </a:pPr>
            <a:r>
              <a:rPr lang="vi-VN" sz="2800" spc="-1" dirty="0">
                <a:solidFill>
                  <a:srgbClr val="1713CB"/>
                </a:solidFill>
                <a:latin typeface="Constantia"/>
                <a:ea typeface="Times New Roman"/>
              </a:rPr>
              <a:t>Đơn vị: Trường TH Hưng Đạo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6256514" y="4040451"/>
            <a:ext cx="592200" cy="121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8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28760" y="3048000"/>
            <a:ext cx="10129680" cy="25716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7369</TotalTime>
  <Words>281</Words>
  <Application>Microsoft Office PowerPoint</Application>
  <PresentationFormat>Custom</PresentationFormat>
  <Paragraphs>61</Paragraphs>
  <Slides>19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Hằng Nguyễn</cp:lastModifiedBy>
  <cp:revision>610</cp:revision>
  <dcterms:created xsi:type="dcterms:W3CDTF">2010-04-30T21:19:48Z</dcterms:created>
  <dcterms:modified xsi:type="dcterms:W3CDTF">2025-11-06T08:37:43Z</dcterms:modified>
  <dc:language>en-US</dc:language>
</cp:coreProperties>
</file>