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  <p:sldMasterId id="2147483739" r:id="rId4"/>
  </p:sldMasterIdLst>
  <p:notesMasterIdLst>
    <p:notesMasterId r:id="rId46"/>
  </p:notesMasterIdLst>
  <p:sldIdLst>
    <p:sldId id="313" r:id="rId5"/>
    <p:sldId id="256" r:id="rId6"/>
    <p:sldId id="345" r:id="rId7"/>
    <p:sldId id="346" r:id="rId8"/>
    <p:sldId id="347" r:id="rId9"/>
    <p:sldId id="348" r:id="rId10"/>
    <p:sldId id="349" r:id="rId11"/>
    <p:sldId id="350" r:id="rId12"/>
    <p:sldId id="314" r:id="rId13"/>
    <p:sldId id="257" r:id="rId14"/>
    <p:sldId id="351" r:id="rId15"/>
    <p:sldId id="258" r:id="rId16"/>
    <p:sldId id="261" r:id="rId17"/>
    <p:sldId id="315" r:id="rId18"/>
    <p:sldId id="263" r:id="rId19"/>
    <p:sldId id="316" r:id="rId20"/>
    <p:sldId id="265" r:id="rId21"/>
    <p:sldId id="266" r:id="rId22"/>
    <p:sldId id="317" r:id="rId23"/>
    <p:sldId id="318" r:id="rId24"/>
    <p:sldId id="319" r:id="rId25"/>
    <p:sldId id="320" r:id="rId26"/>
    <p:sldId id="323" r:id="rId27"/>
    <p:sldId id="324" r:id="rId28"/>
    <p:sldId id="326" r:id="rId29"/>
    <p:sldId id="327" r:id="rId30"/>
    <p:sldId id="340" r:id="rId31"/>
    <p:sldId id="328" r:id="rId32"/>
    <p:sldId id="341" r:id="rId33"/>
    <p:sldId id="329" r:id="rId34"/>
    <p:sldId id="330" r:id="rId35"/>
    <p:sldId id="331" r:id="rId36"/>
    <p:sldId id="334" r:id="rId37"/>
    <p:sldId id="333" r:id="rId38"/>
    <p:sldId id="332" r:id="rId39"/>
    <p:sldId id="342" r:id="rId40"/>
    <p:sldId id="335" r:id="rId41"/>
    <p:sldId id="336" r:id="rId42"/>
    <p:sldId id="337" r:id="rId43"/>
    <p:sldId id="352" r:id="rId44"/>
    <p:sldId id="26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79" d="100"/>
          <a:sy n="79" d="100"/>
        </p:scale>
        <p:origin x="71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C7D59-0B79-4117-A3D7-44800DA224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27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21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-100966" y="2086172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2078400" y="811036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2"/>
            <a:ext cx="782960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3"/>
            <a:ext cx="5098000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1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6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37392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1160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7734" y="562300"/>
            <a:ext cx="98832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3541" y="171174"/>
            <a:ext cx="2654262" cy="2466446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53729" y="4316778"/>
            <a:ext cx="2654262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76337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5072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83667" y="1419602"/>
            <a:ext cx="803520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967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89033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76606" y="1582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44927" y="66400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78226" y="28735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70460" y="2548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55777" y="664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57560" y="650739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300293" y="52262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76594" y="51591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594" y="407533"/>
            <a:ext cx="4030323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50275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124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0473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8884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11/8/2025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29458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556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07346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82490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88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45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07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65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48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5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2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85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35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72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44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30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79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8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9225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99B6A-6174-42EE-8FFF-F318C9189B9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1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jp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jp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1.GIF"/><Relationship Id="rId10" Type="http://schemas.openxmlformats.org/officeDocument/2006/relationships/audio" Target="../media/audio1.wav"/><Relationship Id="rId19" Type="http://schemas.openxmlformats.org/officeDocument/2006/relationships/image" Target="../media/image15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6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8.png"/><Relationship Id="rId12" Type="http://schemas.microsoft.com/office/2007/relationships/hdphoto" Target="../media/hdphoto5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4.wdp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8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9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1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3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6" y="1254922"/>
            <a:ext cx="8330789" cy="1325563"/>
          </a:xfrm>
        </p:spPr>
        <p:txBody>
          <a:bodyPr>
            <a:noAutofit/>
          </a:bodyPr>
          <a:lstStyle/>
          <a:p>
            <a:pPr algn="ctr"/>
            <a:endParaRPr lang="en-US" sz="10600" b="1" dirty="0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2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627CBDC1-F23B-C667-F878-A85BADDCE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D97C3-296F-E368-574F-875C9C790F52}"/>
              </a:ext>
            </a:extLst>
          </p:cNvPr>
          <p:cNvSpPr txBox="1"/>
          <p:nvPr/>
        </p:nvSpPr>
        <p:spPr>
          <a:xfrm>
            <a:off x="2013625" y="301559"/>
            <a:ext cx="84046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ưi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1+2 )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3F9AD-413A-C63F-30F3-0D2ACDCD1F6E}"/>
              </a:ext>
            </a:extLst>
          </p:cNvPr>
          <p:cNvSpPr txBox="1"/>
          <p:nvPr/>
        </p:nvSpPr>
        <p:spPr>
          <a:xfrm>
            <a:off x="1488332" y="4805465"/>
            <a:ext cx="65467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43123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2046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3269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576" y="90328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08253" y="436414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́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05598" y="838200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So sánh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15052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47483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411134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86976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11876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86506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24985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44925" y="5425350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mũi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03742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sủi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62680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cửi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27026" y="5425350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37513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ngửi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64266" y="5286677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2538" y="5286677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02319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54164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56926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17028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38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8" y="273855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64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1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4395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78541" y="5439506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00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2538" y="5495926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952" y="5495926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27856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912215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02632" y="5353669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71" y="450274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21120" y="450273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28600" y="46048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68088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05801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54" y="2057401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46533" y="2069691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32428" y="2133601"/>
            <a:ext cx="1727256" cy="20009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5306" y="5711495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94794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175255" y="5602484"/>
            <a:ext cx="3537765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  <a:r>
              <a:rPr lang="en-US" sz="80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80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thư</a:t>
            </a:r>
            <a:endParaRPr lang="en-US" sz="80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0168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86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1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   </a:t>
            </a: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50370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54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5" name="y2mate.com - Tập viết chữ ui_1080p">
            <a:hlinkClick r:id="" action="ppaction://media"/>
            <a:extLst>
              <a:ext uri="{FF2B5EF4-FFF2-40B4-BE49-F238E27FC236}">
                <a16:creationId xmlns:a16="http://schemas.microsoft.com/office/drawing/2014/main" id="{50EB5816-A54B-0DF0-EE2C-6A827A66ED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9488" y="280649"/>
            <a:ext cx="7792987" cy="4383819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02478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86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1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 </a:t>
            </a: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Ư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870" y="39057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44991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0882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vi-VN" sz="287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wúi  </a:t>
            </a:r>
            <a:endParaRPr lang="en-US" sz="287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9122" y="-23123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9661" y="-212771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07638" y="2570877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vi-VN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wúi  </a:t>
            </a:r>
            <a:endParaRPr lang="en-US" sz="14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48E-7 -4.07407E-6 L 0.00522 -0.01111 L 0.01149 -0.02314 L 0.02037 -0.03426 L 0.02663 -0.04074 L 0.03499 -0.04351 L 0.04282 -0.04259 L 0.05065 -0.03888 L 0.05535 -0.02963 L 0.05849 -0.01944 L 0.0611 -0.0037 L 0.06162 0.00834 L 0.06162 0.16204 L 0.06214 0.09908 L 0.0705 0.05834 L 0.07833 0.02408 L 0.08929 -0.00926 L 0.10078 -0.0287 L 0.11018 -0.04074 L 0.11697 -0.04444 L 0.12376 -0.04444 L 0.13107 -0.04259 L 0.13734 -0.03611 L 0.14204 -0.0287 L 0.14569 -0.01481 L 0.14778 -0.00092 L 0.14778 0.1176 L 0.14882 0.13704 L 0.15352 0.15 L 0.1577 0.15556 L 0.16345 0.15741 L 0.16919 0.15649 L 0.17598 0.15278 L 0.18538 0.13982 L 0.19478 0.11829 L 0.20418 0.08426 L 0.21671 0.02593 L 0.22193 -0.01018 L 0.22611 -0.04907 L 0.22611 0.10926 L 0.22689 0.13565 L 0.23055 0.15139 L 0.23838 0.1588 L 0.25091 0.15973 L 0.26214 0.15371 L 0.27102 0.14074 L 0.28094 0.11829 L 0.28982 0.08959 L 0.29817 0.05649 L 0.30601 0.01852 L 0.30862 -0.04722 L 0.30862 0.12593 L 0.31227 0.14167 L 0.31854 0.15093 L 0.3248 0.15556 L 0.3342 0.15186 L 0.34256 0.14167 L 0.35196 0.1213 L 0.36449 0.07593 L 0.37546 0.0213 L 0.38068 -0.02407 L 0.38433 -0.04907 L 0.38433 0.09699 L 0.38747 0.13612 L 0.39112 0.14908 L 0.3953 0.15463 L 0.40157 0.15834 L 0.40992 0.15371 L 0.42037 0.14074 L 0.4329 0.11389 L 0.44334 0.07593 L 0.44804 0.05556 " pathEditMode="relative" rAng="0" ptsTypes="AAAA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-7.40741E-7 L -0.02715 0.04815 " pathEditMode="relative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80886" y="1689844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287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gửi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9801" y="3090202"/>
            <a:ext cx="4297659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gửi 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2020" y="-100918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1" y="-1625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0828" y="-13925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8776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876" y="-1771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269E-6 -1.11111E-6 L 0.00078 0.2375 L 0.00157 0.32361 L 0.00078 0.36528 L -1.59269E-6 0.40278 L -0.00313 0.43889 L -0.00613 0.46389 L -0.01018 0.48472 L -0.01658 0.50556 L -0.02389 0.52037 L -0.03368 0.525 L -0.03995 0.525 L -0.04543 0.52083 L -0.05248 0.50695 L -0.05626 0.48889 L -0.05626 0.46296 L -0.05261 0.43056 L -0.04543 0.38611 L -0.0376 0.34306 L -0.02898 0.3125 L -0.01645 0.27639 L -0.00156 0.23333 L 0.0188 0.19583 L 0.03407 0.15463 L 0.04295 0.12315 L 0.05092 0.08472 L 0.06266 -0.00278 L 0.06266 0.15556 L 0.06501 0.17917 L 0.06971 0.19167 L 0.07755 0.2 L 0.0893 0.20278 L 0.10026 0.19861 L 0.1128 0.17778 L 0.12846 0.13333 L 0.13864 0.09306 L 0.14334 0.0625 L 0.14413 0.00139 L 0.14413 0.1375 L 0.14413 0.16806 L 0.14648 0.19028 L 0.15274 0.2 L 0.16136 0.20417 L 0.16841 0.20278 L 0.17546 0.19583 L 0.18564 0.17778 L 0.19504 0.14583 L 0.20992 0.08333 L 0.21619 0.04167 L 0.22076 -1.11111E-6 L 0.22076 0.15833 L 0.22167 0.18195 L 0.22716 0.19583 L 0.23564 0.20417 L 0.24426 0.20278 L 0.25444 0.19445 L 0.26384 0.17778 L 0.27481 0.14445 L 0.28421 0.10417 " pathEditMode="relative" rAng="0" ptsTypes="AAAAAAAAAAAAAAAAAAAAAAAAAAAAAAAAAAAAAAAAAAAAAAAAAAAAAAAAAAA">
                                      <p:cBhvr>
                                        <p:cTn id="22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75E-6 2.96296E-6 L 0.00444 -0.00648 L 0.01254 -0.0088 L 0.0175 -0.00556 L 0.02193 0.00671 L 0.02128 0.01666 L 0.0175 0.02685 L 0.01384 0.03565 L 0.00496 0.04676 L 0.00131 0.04907 " pathEditMode="relative" ptsTypes="AAAAAAAAAA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1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1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1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05E-6 -3.7037E-6 L 0.00469 -0.00417 L 0.01174 -0.00556 L 0.01722 -0.00278 L 0.02036 0.0125 L 0.01801 0.025 L 0.01409 0.04167 L 0.00861 0.05139 " pathEditMode="relative" ptsTypes="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1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6006" y="3124199"/>
            <a:ext cx="65263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 </a:t>
            </a:r>
            <a:r>
              <a:rPr lang="en-US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3124200"/>
            <a:ext cx="57150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</a:t>
            </a:r>
            <a:r>
              <a:rPr lang="en-US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</a:t>
            </a:r>
            <a:r>
              <a:rPr lang="en-US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81742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18000" kern="0">
                <a:solidFill>
                  <a:srgbClr val="FF0000"/>
                </a:solidFill>
                <a:latin typeface="HP001 4H"/>
                <a:ea typeface="HP001 4H"/>
                <a:cs typeface="Arial"/>
                <a:sym typeface="Arial"/>
              </a:rPr>
              <a:t>dãy</a:t>
            </a:r>
            <a:r>
              <a:rPr lang="vi-VN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wúi </a:t>
            </a:r>
            <a:endParaRPr lang="en-US" sz="18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3114" y="3974864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9000" kern="0">
                <a:solidFill>
                  <a:srgbClr val="FF0000"/>
                </a:solidFill>
                <a:latin typeface="HP001 4H"/>
                <a:ea typeface="HP001 4H"/>
                <a:cs typeface="Arial"/>
                <a:sym typeface="Arial"/>
              </a:rPr>
              <a:t>dãy</a:t>
            </a:r>
            <a:r>
              <a:rPr lang="vi-VN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wúi </a:t>
            </a:r>
            <a:endParaRPr lang="en-US" sz="9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621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913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gửi κư</a:t>
            </a:r>
            <a:endParaRPr lang="en-US" sz="18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427" y="3976915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gửi κư</a:t>
            </a:r>
            <a:endParaRPr lang="en-US" sz="9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41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45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6571" y="2100265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8904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NÀO! </a:t>
            </a:r>
          </a:p>
          <a:p>
            <a:pPr algn="ctr" defTabSz="914400">
              <a:defRPr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5773" y="3574516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800" b="1">
                <a:ln w="12700">
                  <a:solidFill>
                    <a:srgbClr val="B789FD"/>
                  </a:solidFill>
                  <a:prstDash val="solid"/>
                </a:ln>
                <a:pattFill prst="pct50">
                  <a:fgClr>
                    <a:srgbClr val="B789FD"/>
                  </a:fgClr>
                  <a:bgClr>
                    <a:srgbClr val="B789F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B789F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12325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5400" b="1" kern="0" spc="50" dirty="0">
                <a:ln w="9525" cmpd="sng">
                  <a:solidFill>
                    <a:srgbClr val="B789F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B789FD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34524" r="30503" b="34723"/>
          <a:stretch/>
        </p:blipFill>
        <p:spPr bwMode="auto">
          <a:xfrm>
            <a:off x="1752600" y="625798"/>
            <a:ext cx="8873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8323" r="31410" b="56796"/>
          <a:stretch/>
        </p:blipFill>
        <p:spPr bwMode="auto">
          <a:xfrm>
            <a:off x="1752601" y="4428538"/>
            <a:ext cx="88445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1656982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8198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thư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Hà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kể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quê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Lan. Ở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đó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sàn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nằm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ven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đồi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này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rộn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rã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sim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rộ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tím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cả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núi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đồi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Lan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mời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Hà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thăm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quê</a:t>
            </a:r>
            <a:r>
              <a:rPr lang="en-US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71038" y="4881665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028084" y="4900979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7229" y="448261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 dirty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9993118" y="405712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 dirty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139060" y="4346579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536491" y="5521463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586986" y="4951481"/>
            <a:ext cx="53804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 dirty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790616" y="6073484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276263" y="5827608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 dirty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24401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70657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23057" y="15876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99829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59187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94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23926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97174" y="440960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213449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70738" y="5341143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ai?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872575" y="1365252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70738" y="5341143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 dirty="0" err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Quê</a:t>
            </a:r>
            <a:r>
              <a:rPr lang="en-US" sz="4800" kern="0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Lan </a:t>
            </a:r>
            <a:r>
              <a:rPr lang="en-US" sz="4800" kern="0" dirty="0" err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4800" kern="0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đặc</a:t>
            </a:r>
            <a:r>
              <a:rPr lang="en-US" sz="4800" kern="0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biệt</a:t>
            </a:r>
            <a:r>
              <a:rPr lang="en-US" sz="4800" kern="0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332" y="2126179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9106" y="2880449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1143" y="228601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muốn mời Hà làm gì?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19779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buClr>
                <a:srgbClr val="000000"/>
              </a:buClr>
            </a:pPr>
            <a:r>
              <a:rPr lang="en-US" sz="4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Tham dự sinh nhật của Hà.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19779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buClr>
                <a:srgbClr val="000000"/>
              </a:buClr>
            </a:pPr>
            <a:r>
              <a:rPr lang="en-US" sz="4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Lên thăm quê Lan.</a:t>
            </a:r>
          </a:p>
        </p:txBody>
      </p:sp>
    </p:spTree>
    <p:extLst>
      <p:ext uri="{BB962C8B-B14F-4D97-AF65-F5344CB8AC3E}">
        <p14:creationId xmlns:p14="http://schemas.microsoft.com/office/powerpoint/2010/main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8601" y="3949159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lang="en-US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1275" y="29511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0544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9640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0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40024" y="1238547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206526" y="139054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63114" y="770154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Xin phép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38400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1D2E42-F5C7-89DD-6C4D-5D6B53678581}"/>
              </a:ext>
            </a:extLst>
          </p:cNvPr>
          <p:cNvSpPr txBox="1"/>
          <p:nvPr/>
        </p:nvSpPr>
        <p:spPr>
          <a:xfrm>
            <a:off x="3277456" y="2455523"/>
            <a:ext cx="5753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8623" y="2100265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4702" y="2100265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05777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98329" y="49532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6600" b="1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cấy cày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407754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3927" r="99158">
                        <a14:foregroundMark x1="38289" y1="44167" x2="34783" y2="5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855" y="2611243"/>
            <a:ext cx="2426004" cy="40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1" b="91852" l="7096" r="90145">
                        <a14:foregroundMark x1="54008" y1="30278" x2="50197" y2="35648"/>
                        <a14:foregroundMark x1="34166" y1="31481" x2="38371" y2="31759"/>
                        <a14:foregroundMark x1="38371" y1="31759" x2="38371" y2="3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62" y="2578438"/>
            <a:ext cx="2504783" cy="355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6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99" y="72766"/>
            <a:ext cx="6019800" cy="573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632748" y="4981213"/>
            <a:ext cx="3625052" cy="1924774"/>
            <a:chOff x="48421" y="4981213"/>
            <a:chExt cx="3318067" cy="1924774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634" b="98366" l="0" r="97572">
                          <a14:backgroundMark x1="2208" y1="56373" x2="13466" y2="52778"/>
                          <a14:backgroundMark x1="90508" y1="52614" x2="97792" y2="5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8421" y="4981213"/>
              <a:ext cx="3318067" cy="192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20791" y="5534561"/>
              <a:ext cx="18831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ui</a:t>
              </a:r>
              <a:endPara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10429" y="4981213"/>
            <a:ext cx="3673299" cy="1924774"/>
            <a:chOff x="5941660" y="4981213"/>
            <a:chExt cx="3318067" cy="1924774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634" b="98366" l="0" r="97572">
                          <a14:backgroundMark x1="2208" y1="56373" x2="13466" y2="52778"/>
                          <a14:backgroundMark x1="90508" y1="52614" x2="97792" y2="5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941660" y="4981213"/>
              <a:ext cx="3318067" cy="192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010400" y="5439975"/>
              <a:ext cx="18831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ưi</a:t>
              </a:r>
              <a:endPara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83309" y="2039863"/>
            <a:ext cx="1167507" cy="994477"/>
            <a:chOff x="1559230" y="2459387"/>
            <a:chExt cx="1167507" cy="994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bùi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09127" y="829981"/>
            <a:ext cx="1167507" cy="994477"/>
            <a:chOff x="1559230" y="2459387"/>
            <a:chExt cx="1167507" cy="994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túi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77525" y="207819"/>
            <a:ext cx="1167507" cy="994477"/>
            <a:chOff x="1559230" y="2459387"/>
            <a:chExt cx="1167507" cy="9944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97845" y="1714670"/>
            <a:ext cx="1167507" cy="994477"/>
            <a:chOff x="1559230" y="2459387"/>
            <a:chExt cx="1167507" cy="9944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ngửi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70756" y="881888"/>
            <a:ext cx="1167507" cy="994477"/>
            <a:chOff x="1559230" y="2459387"/>
            <a:chExt cx="1167507" cy="9944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10429" y="2537102"/>
            <a:ext cx="1167507" cy="994477"/>
            <a:chOff x="1559230" y="2459387"/>
            <a:chExt cx="1167507" cy="994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436795"/>
            <a:ext cx="304800" cy="304800"/>
          </a:xfrm>
          <a:prstGeom prst="rect">
            <a:avLst/>
          </a:prstGeom>
        </p:spPr>
      </p:pic>
      <p:pic>
        <p:nvPicPr>
          <p:cNvPr id="3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72343" y="856933"/>
            <a:ext cx="304800" cy="304800"/>
          </a:xfrm>
          <a:prstGeom prst="rect">
            <a:avLst/>
          </a:prstGeom>
        </p:spPr>
      </p:pic>
      <p:pic>
        <p:nvPicPr>
          <p:cNvPr id="34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63486" y="2384700"/>
            <a:ext cx="304800" cy="304800"/>
          </a:xfrm>
          <a:prstGeom prst="rect">
            <a:avLst/>
          </a:prstGeom>
        </p:spPr>
      </p:pic>
      <p:pic>
        <p:nvPicPr>
          <p:cNvPr id="3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0" y="816074"/>
            <a:ext cx="304800" cy="304800"/>
          </a:xfrm>
          <a:prstGeom prst="rect">
            <a:avLst/>
          </a:prstGeom>
        </p:spPr>
      </p:pic>
      <p:pic>
        <p:nvPicPr>
          <p:cNvPr id="3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87715" y="3657600"/>
            <a:ext cx="304800" cy="304800"/>
          </a:xfrm>
          <a:prstGeom prst="rect">
            <a:avLst/>
          </a:prstGeom>
        </p:spPr>
      </p:pic>
      <p:pic>
        <p:nvPicPr>
          <p:cNvPr id="3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C -0.00169 0.00162 -0.00325 0.00324 -0.00481 0.00578 C -0.00638 0.00833 -0.00703 0.01551 -0.00859 0.01828 C -0.01093 0.0294 -0.01341 0.03958 -0.01575 0.05069 C -0.01614 0.05231 -0.01627 0.05509 -0.01666 0.05694 C -0.01797 0.06504 -0.02005 0.07592 -0.02161 0.08356 C -0.02226 0.0912 -0.02304 0.09745 -0.02382 0.10416 C -0.02435 0.11273 -0.02565 0.1199 -0.02682 0.12685 C -0.02786 0.13264 -0.02825 0.13981 -0.02929 0.14537 C -0.02994 0.1537 -0.03112 0.16157 -0.03229 0.16782 C -0.03294 0.17153 -0.0345 0.17801 -0.0345 0.17824 C -0.03502 0.18796 -0.03698 0.1949 -0.03828 0.20278 C -0.03984 0.21227 -0.04101 0.22222 -0.04323 0.2294 C -0.04414 0.2412 -0.04557 0.2449 -0.04713 0.25393 C -0.04778 0.25787 -0.04843 0.2618 -0.04882 0.26643 C -0.04896 0.26875 -0.04896 0.27106 -0.04922 0.27268 C -0.05078 0.28449 -0.04948 0.26713 -0.05091 0.28287 C -0.05208 0.2956 -0.05299 0.30972 -0.05429 0.32176 C -0.05468 0.32615 -0.0556 0.32986 -0.05612 0.33426 C -0.0569 0.34328 -0.05794 0.35162 -0.0595 0.35879 C -0.06015 0.37129 -0.06224 0.38426 -0.06419 0.39421 C -0.06523 0.38796 -0.06484 0.39143 -0.06484 0.38356 L -0.06237 0.37708 " pathEditMode="relative" rAng="0" ptsTypes="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C -0.00764 0.00995 -0.0158 0.01759 -0.02327 0.02801 C -0.02917 0.03657 -0.03472 0.04768 -0.04063 0.05579 C -0.0415 0.0581 -0.04219 0.06111 -0.04288 0.06319 C -0.04427 0.0662 -0.04601 0.06875 -0.04722 0.07222 C -0.05278 0.08842 -0.04584 0.07616 -0.05278 0.08657 C -0.05556 0.10301 -0.06111 0.11852 -0.06702 0.13102 C -0.06945 0.14815 -0.07674 0.16435 -0.08125 0.18009 C -0.08229 0.18796 -0.08281 0.19606 -0.08438 0.20347 C -0.0882 0.21875 -0.08577 0.20069 -0.08889 0.22222 C -0.09097 0.23727 -0.09219 0.24838 -0.09549 0.26204 C -0.09757 0.27083 -0.09792 0.27824 -0.10087 0.28565 C -0.10278 0.29745 -0.1059 0.30741 -0.10834 0.31852 C -0.11215 0.33356 -0.11389 0.35046 -0.1184 0.36504 C -0.11893 0.36759 -0.11927 0.36991 -0.11945 0.37222 C -0.12014 0.37685 -0.12014 0.38171 -0.12049 0.38611 C -0.125 0.42361 -0.12049 0.38148 -0.125 0.40949 C -0.12778 0.42708 -0.129 0.44444 -0.13247 0.46111 C -0.13368 0.47384 -0.13542 0.48426 -0.13698 0.49629 C -0.13854 0.50648 -0.13872 0.51713 -0.14028 0.52708 C -0.14202 0.53796 -0.14445 0.54954 -0.14445 0.56204 " pathEditMode="relative" rAng="0" ptsTypes="ffffffffffffffffffff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C 0.00347 0.00694 0.00833 0.01041 0.01215 0.01713 C 0.01649 0.0243 0.02049 0.03125 0.02448 0.03842 C 0.02934 0.04676 0.03629 0.05208 0.04132 0.05995 C 0.05052 0.07361 0.06146 0.09236 0.07049 0.10509 C 0.07465 0.11088 0.08629 0.12569 0.09045 0.13518 C 0.09184 0.13842 0.09201 0.14282 0.09358 0.14583 C 0.09514 0.14861 0.09792 0.15 0.09965 0.15231 C 0.10642 0.1618 0.1184 0.18565 0.12274 0.19745 C 0.12674 0.22754 0.1401 0.25555 0.15174 0.28102 C 0.16129 0.30139 0.1684 0.32153 0.1809 0.33912 C 0.18542 0.35393 0.19271 0.36551 0.19774 0.37986 C 0.20295 0.39398 0.20677 0.40879 0.21163 0.42268 C 0.21285 0.42592 0.21493 0.42801 0.21615 0.43125 C 0.22257 0.44722 0.22431 0.46759 0.22847 0.48495 C 0.22917 0.51227 0.22865 0.54953 0.23472 0.57731 C 0.23681 0.5875 0.24045 0.59676 0.24219 0.60741 C 0.24271 0.61666 0.24288 0.62616 0.24375 0.63518 C 0.24392 0.63727 0.24549 0.64166 0.24549 0.6419 " pathEditMode="relative" rAng="0" ptsTypes="ffffffffffffffffff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4" y="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3.7037E-6 C 0.00325 0.01436 -0.00091 0.00047 0.00755 0.01158 C 0.01692 0.02385 0.00403 0.01528 0.01497 0.02107 C 0.02409 0.03426 0.01159 0.01736 0.02265 0.02824 C 0.0237 0.0294 0.02422 0.03195 0.02552 0.03311 C 0.02721 0.03449 0.03698 0.03727 0.0375 0.0375 C 0.0526 0.05394 0.07057 0.06135 0.08711 0.07292 C 0.10312 0.08449 0.11771 0.10047 0.13346 0.11297 C 0.147 0.12361 0.16198 0.13218 0.17396 0.1463 C 0.17656 0.14977 0.17903 0.15417 0.18151 0.15811 C 0.18307 0.16042 0.18594 0.16482 0.18594 0.16528 C 0.18867 0.17709 0.19414 0.1801 0.19961 0.18866 C 0.20625 0.19931 0.19817 0.19329 0.20703 0.19838 C 0.21705 0.21412 0.22851 0.22871 0.23997 0.24283 C 0.24375 0.24746 0.2457 0.25417 0.24896 0.25926 C 0.25377 0.275 0.26484 0.28774 0.26849 0.30417 C 0.27213 0.32153 0.27213 0.33936 0.27734 0.35625 C 0.28099 0.38959 0.28216 0.38681 0.28216 0.42963 " pathEditMode="relative" rAng="0" ptsTypes="AAAAAAAAAAAAAAAA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11111E-6 C 0.00286 0.0125 -0.00039 -1.11111E-6 0.00794 0.00394 C 0.00885 0.00463 0.01016 0.01019 0.01107 0.01111 C 0.0138 0.01875 0.01667 0.02245 0.01953 0.02847 C 0.02044 0.03333 0.02148 0.03495 0.0224 0.03773 C 0.02318 0.04398 0.02383 0.04722 0.02461 0.05 C 0.02669 0.06482 0.02461 0.05139 0.02656 0.05972 C 0.0276 0.06412 0.02852 0.07315 0.02956 0.07662 C 0.03086 0.09213 0.02956 0.07732 0.03073 0.08634 C 0.03294 0.10139 0.03151 0.09607 0.03294 0.1007 C 0.03359 0.1088 0.03411 0.11273 0.0349 0.11736 C 0.03568 0.12801 0.0349 0.11736 0.03581 0.125 C 0.03685 0.13148 0.03802 0.14074 0.03893 0.14908 C 0.03971 0.15671 0.04023 0.16296 0.04115 0.16852 C 0.04206 0.18033 0.0431 0.19051 0.04414 0.19977 C 0.04531 0.21898 0.04388 0.1956 0.04518 0.2125 C 0.04609 0.22361 0.04687 0.23542 0.04805 0.24583 C 0.04831 0.26134 0.04766 0.27222 0.04766 0.28658 C 0.04766 0.29722 0.04766 0.30764 0.04766 0.31875 " pathEditMode="relative" rAng="0" ptsTypes="AAAAAAAAAAAAAAAAAAA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C -0.03308 0.03426 -0.06953 0.03865 -0.103 0.06782 C -0.11133 0.075 -0.11823 0.0875 -0.12604 0.09699 C -0.12982 0.10949 -0.13503 0.11458 -0.13985 0.1243 C -0.14232 0.12963 -0.14453 0.13703 -0.14714 0.14259 C -0.15078 0.14977 -0.15508 0.15555 -0.15808 0.16504 C -0.16094 0.1743 -0.16276 0.18009 -0.16654 0.1875 C -0.17526 0.20532 -0.18503 0.22129 -0.19388 0.23981 C -0.20209 0.25694 -0.20977 0.27615 -0.21771 0.29421 C -0.22097 0.30208 -0.22526 0.30717 -0.22774 0.31666 C -0.23164 0.33078 -0.2349 0.34537 -0.23972 0.3574 C -0.24154 0.36643 -0.24258 0.37546 -0.24427 0.38472 C -0.24597 0.41342 -0.25052 0.43634 -0.25638 0.46134 C -0.25795 0.46875 -0.26081 0.4743 -0.26172 0.48217 C -0.26289 0.48958 -0.26459 0.49722 -0.26641 0.50463 C -0.27018 0.52037 -0.27526 0.53727 -0.27526 0.55694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2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33" y="2133601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1771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1772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8904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6000" b="1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êm đềm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411" y="2158085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411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98727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76640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gió nồm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437" y="2067227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437" y="2066753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81401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b="1" ker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Nhím vội chạy về gọi bạn chồn.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3806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3808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57482" y="49530"/>
            <a:ext cx="6013776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6000" b="1" ker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Cả hai quay lại, ăn đến no nê.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89904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2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 defTabSz="914400">
              <a:buClr>
                <a:srgbClr val="000000"/>
              </a:buClr>
            </a:pPr>
            <a:endParaRPr lang="en-US" sz="1900" kern="0">
              <a:solidFill>
                <a:srgbClr val="FFF6E5"/>
              </a:solidFill>
              <a:latin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4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6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3700" b="1" kern="0">
                <a:solidFill>
                  <a:srgbClr val="FFF6E5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  <a:sym typeface="Arial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3" y="481575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5300" b="1" ker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  <a:sym typeface="Arial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37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3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50323" y="5264726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Bà gửi cho Hà t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ui</a:t>
              </a: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kẹo.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́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ưi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1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buClr>
                <a:srgbClr val="000000"/>
              </a:buClr>
            </a:pPr>
            <a:r>
              <a:rPr lang="en-US" sz="8800" b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ui   ưi</a:t>
            </a: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</TotalTime>
  <Words>423</Words>
  <Application>Microsoft Office PowerPoint</Application>
  <PresentationFormat>Widescreen</PresentationFormat>
  <Paragraphs>137</Paragraphs>
  <Slides>41</Slides>
  <Notes>23</Notes>
  <HiddenSlides>0</HiddenSlides>
  <MMClips>27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.VnArial</vt:lpstr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Cambria</vt:lpstr>
      <vt:lpstr>HP001 4 hàng</vt:lpstr>
      <vt:lpstr>HP001 4H</vt:lpstr>
      <vt:lpstr>Karla</vt:lpstr>
      <vt:lpstr>Karla Regular</vt:lpstr>
      <vt:lpstr>Luckiest Guy</vt:lpstr>
      <vt:lpstr>Tahoma</vt:lpstr>
      <vt:lpstr>Times New Roman</vt:lpstr>
      <vt:lpstr>Office 主题</vt:lpstr>
      <vt:lpstr>1_Office 主题</vt:lpstr>
      <vt:lpstr>Building Siblings Relationships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117</cp:revision>
  <dcterms:created xsi:type="dcterms:W3CDTF">2020-08-07T01:41:03Z</dcterms:created>
  <dcterms:modified xsi:type="dcterms:W3CDTF">2025-11-08T15:17:19Z</dcterms:modified>
</cp:coreProperties>
</file>