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6"/>
  </p:notesMasterIdLst>
  <p:sldIdLst>
    <p:sldId id="299" r:id="rId3"/>
    <p:sldId id="275" r:id="rId4"/>
    <p:sldId id="264" r:id="rId5"/>
    <p:sldId id="291" r:id="rId6"/>
    <p:sldId id="276" r:id="rId7"/>
    <p:sldId id="287" r:id="rId8"/>
    <p:sldId id="290" r:id="rId9"/>
    <p:sldId id="288" r:id="rId10"/>
    <p:sldId id="297" r:id="rId11"/>
    <p:sldId id="298" r:id="rId12"/>
    <p:sldId id="289" r:id="rId13"/>
    <p:sldId id="292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27FB5680-B39D-E541-898D-686E9EED3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42DDAF0F-D2AB-5947-82B4-477387425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9B97F7D4-C0E0-D044-BAB6-B95FF3714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60ED73-2D74-DA47-BA32-5FA1FF24F83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66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6717AC-4592-2E4C-AFAE-B2D737637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162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C4E13D-0869-5C43-A8DD-03331D87539E}"/>
              </a:ext>
            </a:extLst>
          </p:cNvPr>
          <p:cNvSpPr/>
          <p:nvPr/>
        </p:nvSpPr>
        <p:spPr>
          <a:xfrm>
            <a:off x="1885950" y="2197841"/>
            <a:ext cx="5543550" cy="1114425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375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CHÀO MỪNG QUÝ THẦY CÔ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375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VỀ DỰ GIỜ </a:t>
            </a:r>
            <a:r>
              <a:rPr lang="en-US" sz="3375" b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LỚP 1</a:t>
            </a:r>
            <a:endParaRPr lang="en-US" sz="3375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C9D6D-EC5B-7D49-8066-0DF78C76E65E}"/>
              </a:ext>
            </a:extLst>
          </p:cNvPr>
          <p:cNvSpPr txBox="1"/>
          <p:nvPr/>
        </p:nvSpPr>
        <p:spPr>
          <a:xfrm>
            <a:off x="2770883" y="1215046"/>
            <a:ext cx="360223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 TIỂU </a:t>
            </a:r>
            <a:r>
              <a:rPr lang="en-US" sz="2025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HƯNG ĐẠO</a:t>
            </a:r>
            <a:endParaRPr lang="en-US" sz="2025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37355-FBB8-F740-9E4C-697D5F909A01}"/>
              </a:ext>
            </a:extLst>
          </p:cNvPr>
          <p:cNvSpPr txBox="1"/>
          <p:nvPr/>
        </p:nvSpPr>
        <p:spPr>
          <a:xfrm>
            <a:off x="3010556" y="3429000"/>
            <a:ext cx="345043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endParaRPr lang="en-US" sz="2475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1EE4C-6EA1-6443-B894-5C0CCD32B1F1}"/>
              </a:ext>
            </a:extLst>
          </p:cNvPr>
          <p:cNvSpPr txBox="1"/>
          <p:nvPr/>
        </p:nvSpPr>
        <p:spPr>
          <a:xfrm>
            <a:off x="-366712" y="2205038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2EA12-6F3B-10B6-AE68-2C3CF97F6CBA}"/>
              </a:ext>
            </a:extLst>
          </p:cNvPr>
          <p:cNvSpPr txBox="1"/>
          <p:nvPr/>
        </p:nvSpPr>
        <p:spPr>
          <a:xfrm>
            <a:off x="2427439" y="4171951"/>
            <a:ext cx="4289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Giáo viên: Lê Thanh Huyền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Lớp: 1A6</a:t>
            </a:r>
          </a:p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2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145EC-938E-49C3-BD45-46CB21B9BC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80068-6CA9-4A0F-9A6E-FBC98F7B2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47800" y="-685800"/>
            <a:ext cx="5943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5FF05C-C362-48DB-B951-5E5E5D6EC9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90566" b="25152"/>
          <a:stretch/>
        </p:blipFill>
        <p:spPr>
          <a:xfrm>
            <a:off x="158360" y="381000"/>
            <a:ext cx="762000" cy="7414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A0D74-4CE7-4E33-A110-5B6753887648}"/>
              </a:ext>
            </a:extLst>
          </p:cNvPr>
          <p:cNvSpPr txBox="1"/>
          <p:nvPr/>
        </p:nvSpPr>
        <p:spPr>
          <a:xfrm>
            <a:off x="1148959" y="490115"/>
            <a:ext cx="745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8CF95-07B4-4301-8C5D-4F8A93B5DB08}"/>
              </a:ext>
            </a:extLst>
          </p:cNvPr>
          <p:cNvSpPr txBox="1"/>
          <p:nvPr/>
        </p:nvSpPr>
        <p:spPr>
          <a:xfrm>
            <a:off x="1148958" y="1752600"/>
            <a:ext cx="639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7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68" y="-685800"/>
            <a:ext cx="96774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33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0274" y="838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1143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147186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177666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208948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241834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331447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302972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0" y="4800600"/>
            <a:ext cx="888332" cy="838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29000" y="5029200"/>
            <a:ext cx="685800" cy="9144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53000" y="4724400"/>
            <a:ext cx="762000" cy="13234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957011" y="5795210"/>
            <a:ext cx="757989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13988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429000" y="1447800"/>
            <a:ext cx="2362200" cy="1143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87153" y="2562727"/>
            <a:ext cx="2438400" cy="326456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67100" y="1469858"/>
            <a:ext cx="2286000" cy="215565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48050" y="3625516"/>
            <a:ext cx="2343150" cy="10668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29000" y="4692317"/>
            <a:ext cx="2438400" cy="10868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3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954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C4969-E85D-44B6-989A-75E1438886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81000"/>
            <a:ext cx="7162800" cy="117348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1FA71-2D8F-4FDE-A904-8CBDA96A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0723" y="594360"/>
            <a:ext cx="2484121" cy="4343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66912-7644-4EA5-859B-DD105D15E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 flipV="1">
            <a:off x="5501639" y="594361"/>
            <a:ext cx="2484123" cy="4343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741A38-A6F7-4AB5-B61C-9C509D081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96228" y="3286565"/>
            <a:ext cx="2900286" cy="4343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83D64C-7587-4523-8CA3-0D940360D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26378" y="3268976"/>
            <a:ext cx="2834644" cy="43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00E6-4748-4175-909E-9CFCF563E1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DAAA82-126B-47BF-8CE4-E459A09E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38300" y="-239740"/>
            <a:ext cx="5867399" cy="78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9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145EC-938E-49C3-BD45-46CB21B9BC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A2CA35-E779-45B0-B8B6-FDBA46F4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 flipV="1">
            <a:off x="1752601" y="-762002"/>
            <a:ext cx="5867400" cy="845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145EC-938E-49C3-BD45-46CB21B9BC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12E06-8384-471A-BB9C-E59FF59F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47800" y="-457200"/>
            <a:ext cx="57912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796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823</TotalTime>
  <Words>113</Words>
  <Application>Microsoft Office PowerPoint</Application>
  <PresentationFormat>On-screen Show (4:3)</PresentationFormat>
  <Paragraphs>27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71</cp:revision>
  <dcterms:created xsi:type="dcterms:W3CDTF">2020-08-08T13:30:12Z</dcterms:created>
  <dcterms:modified xsi:type="dcterms:W3CDTF">2025-11-08T13:39:17Z</dcterms:modified>
</cp:coreProperties>
</file>