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  <p:sldMasterId id="2147483741" r:id="rId6"/>
    <p:sldMasterId id="2147483757" r:id="rId7"/>
    <p:sldMasterId id="2147483773" r:id="rId8"/>
  </p:sldMasterIdLst>
  <p:notesMasterIdLst>
    <p:notesMasterId r:id="rId40"/>
  </p:notesMasterIdLst>
  <p:sldIdLst>
    <p:sldId id="273" r:id="rId9"/>
    <p:sldId id="2897" r:id="rId10"/>
    <p:sldId id="257" r:id="rId11"/>
    <p:sldId id="258" r:id="rId12"/>
    <p:sldId id="259" r:id="rId13"/>
    <p:sldId id="2896" r:id="rId14"/>
    <p:sldId id="261" r:id="rId15"/>
    <p:sldId id="262" r:id="rId16"/>
    <p:sldId id="2884" r:id="rId17"/>
    <p:sldId id="343" r:id="rId18"/>
    <p:sldId id="260" r:id="rId19"/>
    <p:sldId id="336" r:id="rId20"/>
    <p:sldId id="332" r:id="rId21"/>
    <p:sldId id="333" r:id="rId22"/>
    <p:sldId id="334" r:id="rId23"/>
    <p:sldId id="335" r:id="rId24"/>
    <p:sldId id="326" r:id="rId25"/>
    <p:sldId id="327" r:id="rId26"/>
    <p:sldId id="331" r:id="rId27"/>
    <p:sldId id="329" r:id="rId28"/>
    <p:sldId id="330" r:id="rId29"/>
    <p:sldId id="328" r:id="rId30"/>
    <p:sldId id="305" r:id="rId31"/>
    <p:sldId id="651" r:id="rId32"/>
    <p:sldId id="344" r:id="rId33"/>
    <p:sldId id="345" r:id="rId34"/>
    <p:sldId id="346" r:id="rId35"/>
    <p:sldId id="347" r:id="rId36"/>
    <p:sldId id="348" r:id="rId37"/>
    <p:sldId id="349" r:id="rId38"/>
    <p:sldId id="28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các con vật để đi đên thử thách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dế mèn để quay về.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này, click vào MŨI TÊN để đi tới ND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65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8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18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B01F36B-51F6-485A-83B9-7C989F919177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38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2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9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41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06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34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85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5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48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9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89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4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38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9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83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99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22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1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00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15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38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84400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16714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34935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01576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8371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563461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722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71634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334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3390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46619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151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454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64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79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57912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8124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9769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99360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268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379539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13787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663661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8694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345561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4625122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8475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665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0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1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39497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9839518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59224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01758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964548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3475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16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615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3714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909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9507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2.xml"/><Relationship Id="rId7" Type="http://schemas.openxmlformats.org/officeDocument/2006/relationships/slide" Target="slide1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slide" Target="slide18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microsoft.com/office/2007/relationships/hdphoto" Target="../media/hdphoto1.wdp"/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slide" Target="slide2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82.xml"/><Relationship Id="rId6" Type="http://schemas.openxmlformats.org/officeDocument/2006/relationships/slide" Target="slide30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slide" Target="slide27.xml"/><Relationship Id="rId4" Type="http://schemas.openxmlformats.org/officeDocument/2006/relationships/slide" Target="slide29.xml"/><Relationship Id="rId9" Type="http://schemas.openxmlformats.org/officeDocument/2006/relationships/image" Target="../media/image39.png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5" Type="http://schemas.openxmlformats.org/officeDocument/2006/relationships/slide" Target="slide2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11" Type="http://schemas.openxmlformats.org/officeDocument/2006/relationships/image" Target="../media/image16.gif"/><Relationship Id="rId5" Type="http://schemas.openxmlformats.org/officeDocument/2006/relationships/image" Target="../media/image11.gif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gif"/><Relationship Id="rId11" Type="http://schemas.openxmlformats.org/officeDocument/2006/relationships/image" Target="../media/image15.jpeg"/><Relationship Id="rId5" Type="http://schemas.openxmlformats.org/officeDocument/2006/relationships/image" Target="../media/image10.gif"/><Relationship Id="rId10" Type="http://schemas.openxmlformats.org/officeDocument/2006/relationships/image" Target="../media/image14.jpeg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11" Type="http://schemas.openxmlformats.org/officeDocument/2006/relationships/image" Target="../media/image14.jpeg"/><Relationship Id="rId5" Type="http://schemas.openxmlformats.org/officeDocument/2006/relationships/image" Target="../media/image11.gif"/><Relationship Id="rId10" Type="http://schemas.openxmlformats.org/officeDocument/2006/relationships/image" Target="../media/image10.gif"/><Relationship Id="rId4" Type="http://schemas.openxmlformats.org/officeDocument/2006/relationships/image" Target="../media/image6.jpeg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gif"/><Relationship Id="rId11" Type="http://schemas.openxmlformats.org/officeDocument/2006/relationships/image" Target="../media/image10.gif"/><Relationship Id="rId5" Type="http://schemas.openxmlformats.org/officeDocument/2006/relationships/image" Target="../media/image6.jpeg"/><Relationship Id="rId15" Type="http://schemas.openxmlformats.org/officeDocument/2006/relationships/image" Target="../media/image16.gif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C13FE0-547D-34A7-D871-CC2D3B1B6220}"/>
              </a:ext>
            </a:extLst>
          </p:cNvPr>
          <p:cNvSpPr txBox="1"/>
          <p:nvPr/>
        </p:nvSpPr>
        <p:spPr>
          <a:xfrm>
            <a:off x="710118" y="471155"/>
            <a:ext cx="1015567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  <a:p>
            <a:pPr algn="ctr"/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F0A246DB-8E02-8269-22A6-2C1B74D02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96C9BF-3FB0-4153-8EDE-5288184BF5C3}"/>
              </a:ext>
            </a:extLst>
          </p:cNvPr>
          <p:cNvSpPr txBox="1"/>
          <p:nvPr/>
        </p:nvSpPr>
        <p:spPr>
          <a:xfrm>
            <a:off x="1955260" y="471155"/>
            <a:ext cx="88035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F25263-2774-18A1-CB8A-8559D4941BEA}"/>
              </a:ext>
            </a:extLst>
          </p:cNvPr>
          <p:cNvSpPr txBox="1"/>
          <p:nvPr/>
        </p:nvSpPr>
        <p:spPr>
          <a:xfrm>
            <a:off x="1326205" y="4848103"/>
            <a:ext cx="62062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9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8504108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Trang 58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870" y="833737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428042" y="1924350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80446"/>
          <a:stretch/>
        </p:blipFill>
        <p:spPr>
          <a:xfrm>
            <a:off x="3168345" y="848352"/>
            <a:ext cx="7134604" cy="1123593"/>
          </a:xfrm>
          <a:prstGeom prst="rect">
            <a:avLst/>
          </a:prstGeom>
        </p:spPr>
      </p:pic>
      <p:pic>
        <p:nvPicPr>
          <p:cNvPr id="102" name="Picture 10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20200" b="60246"/>
          <a:stretch/>
        </p:blipFill>
        <p:spPr>
          <a:xfrm>
            <a:off x="3168345" y="1876898"/>
            <a:ext cx="7134604" cy="1123593"/>
          </a:xfrm>
          <a:prstGeom prst="rect">
            <a:avLst/>
          </a:prstGeom>
        </p:spPr>
      </p:pic>
      <p:pic>
        <p:nvPicPr>
          <p:cNvPr id="103" name="Picture 10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8101" b="42345"/>
          <a:stretch/>
        </p:blipFill>
        <p:spPr>
          <a:xfrm>
            <a:off x="3168345" y="2905444"/>
            <a:ext cx="7134604" cy="1123593"/>
          </a:xfrm>
          <a:prstGeom prst="rect">
            <a:avLst/>
          </a:prstGeom>
        </p:spPr>
      </p:pic>
      <p:pic>
        <p:nvPicPr>
          <p:cNvPr id="111" name="Picture 1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9122" b="21324"/>
          <a:stretch/>
        </p:blipFill>
        <p:spPr>
          <a:xfrm>
            <a:off x="3168345" y="4024675"/>
            <a:ext cx="7134604" cy="1123593"/>
          </a:xfrm>
          <a:prstGeom prst="rect">
            <a:avLst/>
          </a:prstGeom>
        </p:spPr>
      </p:pic>
      <p:pic>
        <p:nvPicPr>
          <p:cNvPr id="112" name="Picture 1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43" t="80307" r="143" b="139"/>
          <a:stretch/>
        </p:blipFill>
        <p:spPr>
          <a:xfrm>
            <a:off x="3253406" y="5053221"/>
            <a:ext cx="7134604" cy="11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509" y="815744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39469" y="1896689"/>
            <a:ext cx="115608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028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248" y="3532177"/>
            <a:ext cx="10023504" cy="1137302"/>
          </a:xfrm>
          <a:prstGeom prst="rect">
            <a:avLst/>
          </a:prstGeom>
          <a:noFill/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87987" y="3804365"/>
            <a:ext cx="2433323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5 + 1 =</a:t>
            </a:r>
          </a:p>
        </p:txBody>
      </p:sp>
      <p:grpSp>
        <p:nvGrpSpPr>
          <p:cNvPr id="48" name="Group 21"/>
          <p:cNvGrpSpPr/>
          <p:nvPr/>
        </p:nvGrpSpPr>
        <p:grpSpPr>
          <a:xfrm>
            <a:off x="10210661" y="3773257"/>
            <a:ext cx="545375" cy="545841"/>
            <a:chOff x="7632352" y="2680938"/>
            <a:chExt cx="405942" cy="406292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10210661" y="3758519"/>
            <a:ext cx="545375" cy="560112"/>
            <a:chOff x="7632352" y="2670316"/>
            <a:chExt cx="405942" cy="416914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7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0690" y="3582129"/>
            <a:ext cx="995537" cy="995537"/>
          </a:xfrm>
          <a:prstGeom prst="rect">
            <a:avLst/>
          </a:prstGeom>
          <a:noFill/>
        </p:spPr>
      </p:pic>
      <p:pic>
        <p:nvPicPr>
          <p:cNvPr id="7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0559" y="3529958"/>
            <a:ext cx="995537" cy="995537"/>
          </a:xfrm>
          <a:prstGeom prst="rect">
            <a:avLst/>
          </a:prstGeom>
          <a:noFill/>
        </p:spPr>
      </p:pic>
      <p:pic>
        <p:nvPicPr>
          <p:cNvPr id="8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9532" y="3627074"/>
            <a:ext cx="995537" cy="995537"/>
          </a:xfrm>
          <a:prstGeom prst="rect">
            <a:avLst/>
          </a:prstGeom>
          <a:noFill/>
        </p:spPr>
      </p:pic>
      <p:pic>
        <p:nvPicPr>
          <p:cNvPr id="87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1847" y="3602548"/>
            <a:ext cx="995537" cy="995537"/>
          </a:xfrm>
          <a:prstGeom prst="rect">
            <a:avLst/>
          </a:prstGeom>
          <a:noFill/>
        </p:spPr>
      </p:pic>
      <p:pic>
        <p:nvPicPr>
          <p:cNvPr id="8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385" y="3576643"/>
            <a:ext cx="995537" cy="995537"/>
          </a:xfrm>
          <a:prstGeom prst="rect">
            <a:avLst/>
          </a:prstGeom>
          <a:noFill/>
        </p:spPr>
      </p:pic>
      <p:pic>
        <p:nvPicPr>
          <p:cNvPr id="8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9746" y="3549201"/>
            <a:ext cx="995537" cy="995537"/>
          </a:xfrm>
          <a:prstGeom prst="rect">
            <a:avLst/>
          </a:prstGeom>
          <a:noFill/>
        </p:spPr>
      </p:pic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1548388" y="6252342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016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351" y="1096973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498468" y="2318955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33369" y="3801949"/>
            <a:ext cx="2313105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4 + 2 =</a:t>
            </a:r>
          </a:p>
        </p:txBody>
      </p:sp>
      <p:pic>
        <p:nvPicPr>
          <p:cNvPr id="5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468" y="3576635"/>
            <a:ext cx="995537" cy="995537"/>
          </a:xfrm>
          <a:prstGeom prst="rect">
            <a:avLst/>
          </a:prstGeom>
          <a:noFill/>
        </p:spPr>
      </p:pic>
      <p:pic>
        <p:nvPicPr>
          <p:cNvPr id="5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945" y="3585944"/>
            <a:ext cx="995537" cy="995537"/>
          </a:xfrm>
          <a:prstGeom prst="rect">
            <a:avLst/>
          </a:prstGeom>
          <a:noFill/>
        </p:spPr>
      </p:pic>
      <p:pic>
        <p:nvPicPr>
          <p:cNvPr id="5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726" y="3576635"/>
            <a:ext cx="995537" cy="995537"/>
          </a:xfrm>
          <a:prstGeom prst="rect">
            <a:avLst/>
          </a:prstGeom>
          <a:noFill/>
        </p:spPr>
      </p:pic>
      <p:pic>
        <p:nvPicPr>
          <p:cNvPr id="6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6864" y="3576635"/>
            <a:ext cx="995537" cy="995537"/>
          </a:xfrm>
          <a:prstGeom prst="rect">
            <a:avLst/>
          </a:prstGeom>
          <a:noFill/>
        </p:spPr>
      </p:pic>
      <p:grpSp>
        <p:nvGrpSpPr>
          <p:cNvPr id="62" name="Group 21"/>
          <p:cNvGrpSpPr/>
          <p:nvPr/>
        </p:nvGrpSpPr>
        <p:grpSpPr>
          <a:xfrm>
            <a:off x="10150740" y="3802683"/>
            <a:ext cx="545375" cy="545841"/>
            <a:chOff x="7632352" y="2680938"/>
            <a:chExt cx="405942" cy="406292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5" name="Group 21"/>
          <p:cNvGrpSpPr/>
          <p:nvPr/>
        </p:nvGrpSpPr>
        <p:grpSpPr>
          <a:xfrm>
            <a:off x="10157965" y="3781513"/>
            <a:ext cx="545375" cy="560111"/>
            <a:chOff x="7632352" y="2670316"/>
            <a:chExt cx="405942" cy="416913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5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0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5941" y="3563801"/>
            <a:ext cx="995537" cy="995537"/>
          </a:xfrm>
          <a:prstGeom prst="rect">
            <a:avLst/>
          </a:prstGeom>
          <a:noFill/>
        </p:spPr>
      </p:pic>
      <p:pic>
        <p:nvPicPr>
          <p:cNvPr id="10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3180" y="3585944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601550" y="6284240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748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044" y="886411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156897" y="2254167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69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4595" y="3591660"/>
            <a:ext cx="9802601" cy="1137302"/>
          </a:xfrm>
          <a:prstGeom prst="rect">
            <a:avLst/>
          </a:prstGeom>
          <a:noFill/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38769" y="3900689"/>
            <a:ext cx="1998346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3 + 3 =</a:t>
            </a:r>
          </a:p>
        </p:txBody>
      </p:sp>
      <p:pic>
        <p:nvPicPr>
          <p:cNvPr id="7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3869" y="3680330"/>
            <a:ext cx="995537" cy="995537"/>
          </a:xfrm>
          <a:prstGeom prst="rect">
            <a:avLst/>
          </a:prstGeom>
          <a:noFill/>
        </p:spPr>
      </p:pic>
      <p:pic>
        <p:nvPicPr>
          <p:cNvPr id="7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1342" y="3680330"/>
            <a:ext cx="995537" cy="995537"/>
          </a:xfrm>
          <a:prstGeom prst="rect">
            <a:avLst/>
          </a:prstGeom>
          <a:noFill/>
        </p:spPr>
      </p:pic>
      <p:pic>
        <p:nvPicPr>
          <p:cNvPr id="72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4414" y="3680330"/>
            <a:ext cx="995537" cy="995537"/>
          </a:xfrm>
          <a:prstGeom prst="rect">
            <a:avLst/>
          </a:prstGeom>
          <a:noFill/>
        </p:spPr>
      </p:pic>
      <p:pic>
        <p:nvPicPr>
          <p:cNvPr id="7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126" y="3680330"/>
            <a:ext cx="995537" cy="995537"/>
          </a:xfrm>
          <a:prstGeom prst="rect">
            <a:avLst/>
          </a:prstGeom>
          <a:noFill/>
        </p:spPr>
      </p:pic>
      <p:grpSp>
        <p:nvGrpSpPr>
          <p:cNvPr id="76" name="Group 21"/>
          <p:cNvGrpSpPr/>
          <p:nvPr/>
        </p:nvGrpSpPr>
        <p:grpSpPr>
          <a:xfrm>
            <a:off x="10148608" y="3900689"/>
            <a:ext cx="545375" cy="545841"/>
            <a:chOff x="7632352" y="2680938"/>
            <a:chExt cx="405942" cy="406292"/>
          </a:xfrm>
        </p:grpSpPr>
        <p:sp>
          <p:nvSpPr>
            <p:cNvPr id="7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10148607" y="3885910"/>
            <a:ext cx="545375" cy="560112"/>
            <a:chOff x="7632352" y="2670316"/>
            <a:chExt cx="405942" cy="416914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18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8485" y="3680330"/>
            <a:ext cx="995537" cy="995537"/>
          </a:xfrm>
          <a:prstGeom prst="rect">
            <a:avLst/>
          </a:prstGeom>
          <a:noFill/>
        </p:spPr>
      </p:pic>
      <p:pic>
        <p:nvPicPr>
          <p:cNvPr id="12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265" y="3680330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6" action="ppaction://hlinksldjump" highlightClick="1"/>
          </p:cNvPr>
          <p:cNvSpPr/>
          <p:nvPr/>
        </p:nvSpPr>
        <p:spPr>
          <a:xfrm>
            <a:off x="11537755" y="6231077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3132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470" y="837719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93678" y="215707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37205" y="3869993"/>
            <a:ext cx="2174829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2 + 4 =</a:t>
            </a:r>
          </a:p>
        </p:txBody>
      </p:sp>
      <p:pic>
        <p:nvPicPr>
          <p:cNvPr id="8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2304" y="3654588"/>
            <a:ext cx="995537" cy="995537"/>
          </a:xfrm>
          <a:prstGeom prst="rect">
            <a:avLst/>
          </a:prstGeom>
          <a:noFill/>
        </p:spPr>
      </p:pic>
      <p:pic>
        <p:nvPicPr>
          <p:cNvPr id="8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9777" y="3654588"/>
            <a:ext cx="995537" cy="995537"/>
          </a:xfrm>
          <a:prstGeom prst="rect">
            <a:avLst/>
          </a:prstGeom>
          <a:noFill/>
        </p:spPr>
      </p:pic>
      <p:pic>
        <p:nvPicPr>
          <p:cNvPr id="8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2849" y="3654588"/>
            <a:ext cx="995537" cy="995537"/>
          </a:xfrm>
          <a:prstGeom prst="rect">
            <a:avLst/>
          </a:prstGeom>
          <a:noFill/>
        </p:spPr>
      </p:pic>
      <p:grpSp>
        <p:nvGrpSpPr>
          <p:cNvPr id="90" name="Group 21"/>
          <p:cNvGrpSpPr/>
          <p:nvPr/>
        </p:nvGrpSpPr>
        <p:grpSpPr>
          <a:xfrm>
            <a:off x="10119258" y="3869993"/>
            <a:ext cx="545375" cy="545841"/>
            <a:chOff x="7632352" y="2680938"/>
            <a:chExt cx="405942" cy="406292"/>
          </a:xfrm>
        </p:grpSpPr>
        <p:sp>
          <p:nvSpPr>
            <p:cNvPr id="9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Group 21"/>
          <p:cNvGrpSpPr/>
          <p:nvPr/>
        </p:nvGrpSpPr>
        <p:grpSpPr>
          <a:xfrm>
            <a:off x="10126482" y="3848816"/>
            <a:ext cx="545375" cy="560115"/>
            <a:chOff x="7632352" y="2670314"/>
            <a:chExt cx="405942" cy="416916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1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6920" y="3654588"/>
            <a:ext cx="995537" cy="995537"/>
          </a:xfrm>
          <a:prstGeom prst="rect">
            <a:avLst/>
          </a:prstGeom>
          <a:noFill/>
        </p:spPr>
      </p:pic>
      <p:pic>
        <p:nvPicPr>
          <p:cNvPr id="122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0700" y="3654588"/>
            <a:ext cx="995537" cy="995537"/>
          </a:xfrm>
          <a:prstGeom prst="rect">
            <a:avLst/>
          </a:prstGeom>
          <a:noFill/>
        </p:spPr>
      </p:pic>
      <p:pic>
        <p:nvPicPr>
          <p:cNvPr id="124" name="Picture 3" descr="F:\AAA-LÀM ẢNH SLIDE\Bai10-LT1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5561" y="3654588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654713" y="6252343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916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627" y="944045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300459" y="215365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97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524" y="3637114"/>
            <a:ext cx="9901150" cy="1137302"/>
          </a:xfrm>
          <a:prstGeom prst="rect">
            <a:avLst/>
          </a:prstGeom>
          <a:noFill/>
        </p:spPr>
      </p:pic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99708" y="4026838"/>
            <a:ext cx="2227484" cy="420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1 + 5 =</a:t>
            </a:r>
          </a:p>
        </p:txBody>
      </p:sp>
      <p:pic>
        <p:nvPicPr>
          <p:cNvPr id="9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4808" y="3722859"/>
            <a:ext cx="995537" cy="995537"/>
          </a:xfrm>
          <a:prstGeom prst="rect">
            <a:avLst/>
          </a:prstGeom>
          <a:noFill/>
        </p:spPr>
      </p:pic>
      <p:pic>
        <p:nvPicPr>
          <p:cNvPr id="9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280" y="3722859"/>
            <a:ext cx="995537" cy="995537"/>
          </a:xfrm>
          <a:prstGeom prst="rect">
            <a:avLst/>
          </a:prstGeom>
          <a:noFill/>
        </p:spPr>
      </p:pic>
      <p:grpSp>
        <p:nvGrpSpPr>
          <p:cNvPr id="104" name="Group 21"/>
          <p:cNvGrpSpPr/>
          <p:nvPr/>
        </p:nvGrpSpPr>
        <p:grpSpPr>
          <a:xfrm>
            <a:off x="10340803" y="3938264"/>
            <a:ext cx="545375" cy="545841"/>
            <a:chOff x="7632352" y="2680938"/>
            <a:chExt cx="405942" cy="406292"/>
          </a:xfrm>
        </p:grpSpPr>
        <p:sp>
          <p:nvSpPr>
            <p:cNvPr id="10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7" name="Group 21"/>
          <p:cNvGrpSpPr/>
          <p:nvPr/>
        </p:nvGrpSpPr>
        <p:grpSpPr>
          <a:xfrm>
            <a:off x="10348027" y="3917090"/>
            <a:ext cx="545375" cy="560112"/>
            <a:chOff x="7632352" y="2670316"/>
            <a:chExt cx="405942" cy="416914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</a:p>
          </p:txBody>
        </p:sp>
      </p:grpSp>
      <p:pic>
        <p:nvPicPr>
          <p:cNvPr id="12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9424" y="3722859"/>
            <a:ext cx="995537" cy="995537"/>
          </a:xfrm>
          <a:prstGeom prst="rect">
            <a:avLst/>
          </a:prstGeom>
          <a:noFill/>
        </p:spPr>
      </p:pic>
      <p:pic>
        <p:nvPicPr>
          <p:cNvPr id="123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3204" y="3722859"/>
            <a:ext cx="995537" cy="995537"/>
          </a:xfrm>
          <a:prstGeom prst="rect">
            <a:avLst/>
          </a:prstGeom>
          <a:noFill/>
        </p:spPr>
      </p:pic>
      <p:pic>
        <p:nvPicPr>
          <p:cNvPr id="12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8065" y="3722859"/>
            <a:ext cx="995537" cy="995537"/>
          </a:xfrm>
          <a:prstGeom prst="rect">
            <a:avLst/>
          </a:prstGeom>
          <a:noFill/>
        </p:spPr>
      </p:pic>
      <p:pic>
        <p:nvPicPr>
          <p:cNvPr id="126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5352" y="3722859"/>
            <a:ext cx="995537" cy="995537"/>
          </a:xfrm>
          <a:prstGeom prst="rect">
            <a:avLst/>
          </a:prstGeom>
          <a:noFill/>
        </p:spPr>
      </p:pic>
      <p:sp>
        <p:nvSpPr>
          <p:cNvPr id="103" name="Action Button: Home 102">
            <a:hlinkClick r:id="rId6" action="ppaction://hlinksldjump" highlightClick="1"/>
          </p:cNvPr>
          <p:cNvSpPr/>
          <p:nvPr/>
        </p:nvSpPr>
        <p:spPr>
          <a:xfrm>
            <a:off x="11537755" y="6018426"/>
            <a:ext cx="441224" cy="4412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711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AA-LÀM ẢNH SLIDE\Bai10-LT1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24" y="2776969"/>
            <a:ext cx="9455334" cy="2372375"/>
          </a:xfrm>
          <a:prstGeom prst="rect">
            <a:avLst/>
          </a:prstGeom>
          <a:noFill/>
        </p:spPr>
      </p:pic>
      <p:grpSp>
        <p:nvGrpSpPr>
          <p:cNvPr id="37" name="Group 21"/>
          <p:cNvGrpSpPr/>
          <p:nvPr/>
        </p:nvGrpSpPr>
        <p:grpSpPr>
          <a:xfrm>
            <a:off x="2734711" y="2757474"/>
            <a:ext cx="657051" cy="683225"/>
            <a:chOff x="7632352" y="2681286"/>
            <a:chExt cx="405942" cy="422117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2734711" y="2757469"/>
            <a:ext cx="657051" cy="680890"/>
            <a:chOff x="7632352" y="2681286"/>
            <a:chExt cx="405942" cy="420673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2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2773321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58" name="Group 21"/>
          <p:cNvGrpSpPr/>
          <p:nvPr/>
        </p:nvGrpSpPr>
        <p:grpSpPr>
          <a:xfrm>
            <a:off x="2734711" y="3629446"/>
            <a:ext cx="657051" cy="683225"/>
            <a:chOff x="7632352" y="2681286"/>
            <a:chExt cx="405942" cy="422117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>
            <a:off x="2734711" y="3629441"/>
            <a:ext cx="657051" cy="680890"/>
            <a:chOff x="7632352" y="2681286"/>
            <a:chExt cx="405942" cy="42067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364529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65" name="Group 21"/>
          <p:cNvGrpSpPr/>
          <p:nvPr/>
        </p:nvGrpSpPr>
        <p:grpSpPr>
          <a:xfrm>
            <a:off x="2734711" y="4496461"/>
            <a:ext cx="657051" cy="683225"/>
            <a:chOff x="7632352" y="2681286"/>
            <a:chExt cx="405942" cy="422117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21"/>
          <p:cNvGrpSpPr/>
          <p:nvPr/>
        </p:nvGrpSpPr>
        <p:grpSpPr>
          <a:xfrm>
            <a:off x="2734711" y="4496456"/>
            <a:ext cx="657051" cy="680890"/>
            <a:chOff x="7632352" y="2681286"/>
            <a:chExt cx="405942" cy="420673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6199" y="4527170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2" name="Group 21"/>
          <p:cNvGrpSpPr/>
          <p:nvPr/>
        </p:nvGrpSpPr>
        <p:grpSpPr>
          <a:xfrm>
            <a:off x="6717597" y="2767620"/>
            <a:ext cx="657051" cy="683225"/>
            <a:chOff x="7632352" y="2681286"/>
            <a:chExt cx="405942" cy="422117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5" name="Group 21"/>
          <p:cNvGrpSpPr/>
          <p:nvPr/>
        </p:nvGrpSpPr>
        <p:grpSpPr>
          <a:xfrm>
            <a:off x="6717597" y="2767615"/>
            <a:ext cx="657051" cy="680890"/>
            <a:chOff x="7632352" y="2681286"/>
            <a:chExt cx="405942" cy="420673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3</a:t>
              </a:r>
            </a:p>
          </p:txBody>
        </p:sp>
      </p:grp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278346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79" name="Group 21"/>
          <p:cNvGrpSpPr/>
          <p:nvPr/>
        </p:nvGrpSpPr>
        <p:grpSpPr>
          <a:xfrm>
            <a:off x="6717597" y="3639592"/>
            <a:ext cx="657051" cy="683225"/>
            <a:chOff x="7632352" y="2681286"/>
            <a:chExt cx="405942" cy="422117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2" name="Group 21"/>
          <p:cNvGrpSpPr/>
          <p:nvPr/>
        </p:nvGrpSpPr>
        <p:grpSpPr>
          <a:xfrm>
            <a:off x="6717597" y="3639587"/>
            <a:ext cx="657051" cy="680890"/>
            <a:chOff x="7632352" y="2681286"/>
            <a:chExt cx="405942" cy="420673"/>
          </a:xfrm>
        </p:grpSpPr>
        <p:sp>
          <p:nvSpPr>
            <p:cNvPr id="8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4</a:t>
              </a:r>
            </a:p>
          </p:txBody>
        </p:sp>
      </p:grp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365543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86" name="Group 21"/>
          <p:cNvGrpSpPr/>
          <p:nvPr/>
        </p:nvGrpSpPr>
        <p:grpSpPr>
          <a:xfrm>
            <a:off x="6717597" y="4506607"/>
            <a:ext cx="657051" cy="683225"/>
            <a:chOff x="7632352" y="2681286"/>
            <a:chExt cx="405942" cy="422117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6717597" y="4506602"/>
            <a:ext cx="657051" cy="680890"/>
            <a:chOff x="7632352" y="2681286"/>
            <a:chExt cx="405942" cy="420673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189084" y="453731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93" name="Group 21"/>
          <p:cNvGrpSpPr/>
          <p:nvPr/>
        </p:nvGrpSpPr>
        <p:grpSpPr>
          <a:xfrm>
            <a:off x="10789296" y="2765280"/>
            <a:ext cx="657051" cy="683225"/>
            <a:chOff x="7632352" y="2681286"/>
            <a:chExt cx="405942" cy="422117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10789296" y="2765274"/>
            <a:ext cx="657051" cy="680890"/>
            <a:chOff x="7632352" y="2681286"/>
            <a:chExt cx="405942" cy="42067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278112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0" name="Group 21"/>
          <p:cNvGrpSpPr/>
          <p:nvPr/>
        </p:nvGrpSpPr>
        <p:grpSpPr>
          <a:xfrm>
            <a:off x="10789296" y="3637252"/>
            <a:ext cx="657051" cy="683225"/>
            <a:chOff x="7632352" y="2681286"/>
            <a:chExt cx="405942" cy="422117"/>
          </a:xfrm>
        </p:grpSpPr>
        <p:sp>
          <p:nvSpPr>
            <p:cNvPr id="10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3" name="Group 21"/>
          <p:cNvGrpSpPr/>
          <p:nvPr/>
        </p:nvGrpSpPr>
        <p:grpSpPr>
          <a:xfrm>
            <a:off x="10789296" y="3637246"/>
            <a:ext cx="657051" cy="680890"/>
            <a:chOff x="7632352" y="2681286"/>
            <a:chExt cx="405942" cy="420673"/>
          </a:xfrm>
        </p:grpSpPr>
        <p:sp>
          <p:nvSpPr>
            <p:cNvPr id="10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5</a:t>
              </a:r>
            </a:p>
          </p:txBody>
        </p:sp>
      </p:grp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365309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07" name="Group 21"/>
          <p:cNvGrpSpPr/>
          <p:nvPr/>
        </p:nvGrpSpPr>
        <p:grpSpPr>
          <a:xfrm>
            <a:off x="10789296" y="4504267"/>
            <a:ext cx="657051" cy="683225"/>
            <a:chOff x="7632352" y="2681286"/>
            <a:chExt cx="405942" cy="422117"/>
          </a:xfrm>
        </p:grpSpPr>
        <p:sp>
          <p:nvSpPr>
            <p:cNvPr id="10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10" name="Group 21"/>
          <p:cNvGrpSpPr/>
          <p:nvPr/>
        </p:nvGrpSpPr>
        <p:grpSpPr>
          <a:xfrm>
            <a:off x="10789296" y="4504261"/>
            <a:ext cx="657051" cy="680890"/>
            <a:chOff x="7632352" y="2681286"/>
            <a:chExt cx="405942" cy="420673"/>
          </a:xfrm>
        </p:grpSpPr>
        <p:sp>
          <p:nvSpPr>
            <p:cNvPr id="1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 pitchFamily="34" charset="0"/>
                  <a:cs typeface="Lato" pitchFamily="34" charset="0"/>
                </a:rPr>
                <a:t>6</a:t>
              </a:r>
            </a:p>
          </p:txBody>
        </p:sp>
      </p:grp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60783" y="453497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 Black" pitchFamily="34" charset="0"/>
                <a:cs typeface="Lato Black" pitchFamily="34" charset="0"/>
              </a:rPr>
              <a:t>=</a:t>
            </a:r>
          </a:p>
        </p:txBody>
      </p:sp>
      <p:pic>
        <p:nvPicPr>
          <p:cNvPr id="1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24" y="567003"/>
            <a:ext cx="2230362" cy="991397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1346052" y="170865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38166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121" y="848352"/>
            <a:ext cx="2230362" cy="991397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1545192" y="1954128"/>
            <a:ext cx="101341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3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68250"/>
          <a:stretch/>
        </p:blipFill>
        <p:spPr>
          <a:xfrm>
            <a:off x="4562551" y="740459"/>
            <a:ext cx="5577547" cy="190941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3439" b="34811"/>
          <a:stretch/>
        </p:blipFill>
        <p:spPr>
          <a:xfrm>
            <a:off x="4562552" y="2474291"/>
            <a:ext cx="5577547" cy="190941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82" t="68398" r="182" b="-148"/>
          <a:stretch/>
        </p:blipFill>
        <p:spPr>
          <a:xfrm>
            <a:off x="4562551" y="4293185"/>
            <a:ext cx="5577547" cy="19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994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404401" y="3363831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842241" y="3363831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834720" y="3360800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11391" y="336079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4479" y="1652657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64117" y="2752529"/>
            <a:ext cx="2134868" cy="2134868"/>
            <a:chOff x="754733" y="2276883"/>
            <a:chExt cx="1601707" cy="1601707"/>
          </a:xfrm>
        </p:grpSpPr>
        <p:sp>
          <p:nvSpPr>
            <p:cNvPr id="27" name="Oval 26"/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1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93352" y="2752529"/>
            <a:ext cx="2134868" cy="2134868"/>
            <a:chOff x="4077812" y="2276883"/>
            <a:chExt cx="1601707" cy="1601707"/>
          </a:xfrm>
        </p:grpSpPr>
        <p:sp>
          <p:nvSpPr>
            <p:cNvPr id="30" name="Oval 29"/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2" name="Picture 3" descr="F:\AAA-LÀM ẢNH SLIDE\Bai10-LT1-3a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967126" y="2752529"/>
            <a:ext cx="2134868" cy="2134868"/>
            <a:chOff x="1732329" y="2276883"/>
            <a:chExt cx="1601707" cy="1601707"/>
          </a:xfrm>
        </p:grpSpPr>
        <p:sp>
          <p:nvSpPr>
            <p:cNvPr id="28" name="Oval 27"/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3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3275090" y="2752529"/>
            <a:ext cx="2134868" cy="2134868"/>
            <a:chOff x="2713642" y="2276883"/>
            <a:chExt cx="1601707" cy="1601707"/>
          </a:xfrm>
        </p:grpSpPr>
        <p:sp>
          <p:nvSpPr>
            <p:cNvPr id="29" name="Oval 28"/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5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95570" y="336034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77805" y="338438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70061" y="338438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50" y="697062"/>
            <a:ext cx="2230362" cy="991397"/>
          </a:xfrm>
          <a:prstGeom prst="rect">
            <a:avLst/>
          </a:prstGeom>
          <a:noFill/>
        </p:spPr>
      </p:pic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11610492" y="6219544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91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F046-900C-8F9D-B66D-20EBCD57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2BDE7-5CBD-C7FB-E632-97A8EF89E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F3FBB-D9E3-0D58-15D7-8CFCD95D522F}"/>
              </a:ext>
            </a:extLst>
          </p:cNvPr>
          <p:cNvSpPr txBox="1"/>
          <p:nvPr/>
        </p:nvSpPr>
        <p:spPr>
          <a:xfrm>
            <a:off x="3047189" y="3199963"/>
            <a:ext cx="609437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sz="1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vi-VN" sz="18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9A0A-21B1-B3B2-1D4A-F6D28863D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7AFC47-D877-17AD-B575-E41EAF62131C}"/>
              </a:ext>
            </a:extLst>
          </p:cNvPr>
          <p:cNvSpPr txBox="1"/>
          <p:nvPr/>
        </p:nvSpPr>
        <p:spPr>
          <a:xfrm>
            <a:off x="3047189" y="2055813"/>
            <a:ext cx="6269476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sz="6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vi-VN" sz="60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75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541526" y="336910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979366" y="336910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971845" y="3366078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548516" y="3366077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32695" y="3365626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14930" y="338966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07186" y="338966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063602" y="2100791"/>
            <a:ext cx="1984124" cy="1984124"/>
            <a:chOff x="1548238" y="1576041"/>
            <a:chExt cx="1488610" cy="1488610"/>
          </a:xfrm>
        </p:grpSpPr>
        <p:sp>
          <p:nvSpPr>
            <p:cNvPr id="41" name="Oval 40"/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9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/>
        </p:nvGrpSpPr>
        <p:grpSpPr>
          <a:xfrm>
            <a:off x="963730" y="3490494"/>
            <a:ext cx="1984124" cy="1984124"/>
            <a:chOff x="723048" y="2618680"/>
            <a:chExt cx="1488610" cy="1488610"/>
          </a:xfrm>
        </p:grpSpPr>
        <p:sp>
          <p:nvSpPr>
            <p:cNvPr id="46" name="Oval 45"/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0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9" name="Group 58"/>
          <p:cNvGrpSpPr/>
          <p:nvPr/>
        </p:nvGrpSpPr>
        <p:grpSpPr>
          <a:xfrm>
            <a:off x="2950438" y="3490494"/>
            <a:ext cx="1984124" cy="1984124"/>
            <a:chOff x="2213596" y="2618680"/>
            <a:chExt cx="1488610" cy="1488610"/>
          </a:xfrm>
        </p:grpSpPr>
        <p:sp>
          <p:nvSpPr>
            <p:cNvPr id="47" name="Oval 46"/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1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4927237" y="3490494"/>
            <a:ext cx="1984124" cy="1984124"/>
            <a:chOff x="3696710" y="2618680"/>
            <a:chExt cx="1488610" cy="1488610"/>
          </a:xfrm>
        </p:grpSpPr>
        <p:sp>
          <p:nvSpPr>
            <p:cNvPr id="48" name="Oval 47"/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4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7" name="Group 56"/>
          <p:cNvGrpSpPr/>
          <p:nvPr/>
        </p:nvGrpSpPr>
        <p:grpSpPr>
          <a:xfrm>
            <a:off x="4050312" y="2100791"/>
            <a:ext cx="1984124" cy="1984124"/>
            <a:chOff x="3038788" y="1576041"/>
            <a:chExt cx="1488610" cy="1488610"/>
          </a:xfrm>
        </p:grpSpPr>
        <p:sp>
          <p:nvSpPr>
            <p:cNvPr id="43" name="Oval 42"/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5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8146" y="1732932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3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63" y="741535"/>
            <a:ext cx="2230362" cy="991397"/>
          </a:xfrm>
          <a:prstGeom prst="rect">
            <a:avLst/>
          </a:prstGeom>
          <a:noFill/>
        </p:spPr>
      </p:pic>
      <p:sp>
        <p:nvSpPr>
          <p:cNvPr id="37" name="Action Button: Home 36">
            <a:hlinkClick r:id="rId5" action="ppaction://hlinksldjump" highlightClick="1"/>
          </p:cNvPr>
          <p:cNvSpPr/>
          <p:nvPr/>
        </p:nvSpPr>
        <p:spPr>
          <a:xfrm>
            <a:off x="11451003" y="5911200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831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450452" y="3264758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7699241" y="3264758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7691720" y="3261727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457442" y="3261726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3163" y="2318786"/>
            <a:ext cx="6406010" cy="30023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76564" y="326127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29202" y="32853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16112" y="32853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90616" y="2201631"/>
            <a:ext cx="5393411" cy="3295224"/>
            <a:chOff x="968297" y="1629396"/>
            <a:chExt cx="4046463" cy="2472276"/>
          </a:xfrm>
        </p:grpSpPr>
        <p:pic>
          <p:nvPicPr>
            <p:cNvPr id="26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30" name="Group 29"/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4098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099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0505" y="1626405"/>
            <a:ext cx="63047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44" y="545463"/>
            <a:ext cx="2230362" cy="991397"/>
          </a:xfrm>
          <a:prstGeom prst="rect">
            <a:avLst/>
          </a:prstGeom>
          <a:noFill/>
        </p:spPr>
      </p:pic>
      <p:sp>
        <p:nvSpPr>
          <p:cNvPr id="34" name="Action Button: Home 33">
            <a:hlinkClick r:id="rId5" action="ppaction://hlinksldjump" highlightClick="1"/>
          </p:cNvPr>
          <p:cNvSpPr/>
          <p:nvPr/>
        </p:nvSpPr>
        <p:spPr>
          <a:xfrm>
            <a:off x="11620638" y="6240809"/>
            <a:ext cx="504799" cy="5047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423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5"/>
          <p:cNvGrpSpPr/>
          <p:nvPr/>
        </p:nvGrpSpPr>
        <p:grpSpPr>
          <a:xfrm>
            <a:off x="2979691" y="2720451"/>
            <a:ext cx="798367" cy="817781"/>
            <a:chOff x="7632352" y="2681286"/>
            <a:chExt cx="405942" cy="415815"/>
          </a:xfrm>
        </p:grpSpPr>
        <p:sp>
          <p:nvSpPr>
            <p:cNvPr id="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61"/>
          <p:cNvGrpSpPr/>
          <p:nvPr/>
        </p:nvGrpSpPr>
        <p:grpSpPr>
          <a:xfrm>
            <a:off x="2972169" y="2717420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33020" y="271696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5255" y="274100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07510" y="2741003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6" name="Group 45"/>
          <p:cNvGrpSpPr/>
          <p:nvPr/>
        </p:nvGrpSpPr>
        <p:grpSpPr>
          <a:xfrm>
            <a:off x="8370048" y="2730358"/>
            <a:ext cx="798367" cy="817781"/>
            <a:chOff x="7632352" y="2681286"/>
            <a:chExt cx="405942" cy="415815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61"/>
          <p:cNvGrpSpPr/>
          <p:nvPr/>
        </p:nvGrpSpPr>
        <p:grpSpPr>
          <a:xfrm>
            <a:off x="8362527" y="2727327"/>
            <a:ext cx="798367" cy="817781"/>
            <a:chOff x="7632352" y="2681286"/>
            <a:chExt cx="405942" cy="415815"/>
          </a:xfrm>
        </p:grpSpPr>
        <p:sp>
          <p:nvSpPr>
            <p:cNvPr id="7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23377" y="272687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5612" y="27509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97868" y="275091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81" name="Group 45"/>
          <p:cNvGrpSpPr/>
          <p:nvPr/>
        </p:nvGrpSpPr>
        <p:grpSpPr>
          <a:xfrm>
            <a:off x="2974734" y="4826061"/>
            <a:ext cx="798367" cy="817781"/>
            <a:chOff x="7632352" y="2681286"/>
            <a:chExt cx="405942" cy="415815"/>
          </a:xfrm>
        </p:grpSpPr>
        <p:sp>
          <p:nvSpPr>
            <p:cNvPr id="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4" name="Group 61"/>
          <p:cNvGrpSpPr/>
          <p:nvPr/>
        </p:nvGrpSpPr>
        <p:grpSpPr>
          <a:xfrm>
            <a:off x="2967212" y="4823030"/>
            <a:ext cx="798367" cy="817781"/>
            <a:chOff x="7632352" y="2681286"/>
            <a:chExt cx="405942" cy="415815"/>
          </a:xfrm>
        </p:grpSpPr>
        <p:sp>
          <p:nvSpPr>
            <p:cNvPr id="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28063" y="482257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10298" y="484661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02553" y="484661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96" name="Group 45"/>
          <p:cNvGrpSpPr/>
          <p:nvPr/>
        </p:nvGrpSpPr>
        <p:grpSpPr>
          <a:xfrm>
            <a:off x="8365091" y="4821105"/>
            <a:ext cx="798367" cy="817781"/>
            <a:chOff x="7632352" y="2681286"/>
            <a:chExt cx="405942" cy="415815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9" name="Group 61"/>
          <p:cNvGrpSpPr/>
          <p:nvPr/>
        </p:nvGrpSpPr>
        <p:grpSpPr>
          <a:xfrm>
            <a:off x="8357570" y="4818075"/>
            <a:ext cx="798367" cy="817781"/>
            <a:chOff x="7632352" y="2681286"/>
            <a:chExt cx="405942" cy="415815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18420" y="481762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0656" y="484165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92911" y="484165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0952" y="2726878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0952" y="481762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1314" y="272192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1314" y="481267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6</a:t>
            </a:r>
          </a:p>
        </p:txBody>
      </p: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82" y="739011"/>
            <a:ext cx="2230362" cy="991397"/>
          </a:xfrm>
          <a:prstGeom prst="rect">
            <a:avLst/>
          </a:prstGeom>
          <a:noFill/>
        </p:spPr>
      </p:pic>
      <p:sp>
        <p:nvSpPr>
          <p:cNvPr id="53" name="Rectangle 52"/>
          <p:cNvSpPr/>
          <p:nvPr/>
        </p:nvSpPr>
        <p:spPr>
          <a:xfrm>
            <a:off x="1237893" y="1788201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82027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1767" y="1669579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1755" y="33382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C00000"/>
                </a:solidFill>
                <a:latin typeface="UTM Cookies" pitchFamily="18" charset="0"/>
                <a:cs typeface="Arial"/>
                <a:sym typeface="Arial"/>
              </a:rPr>
              <a:t>DẾ MÈN PHIÊU LƯU KÍ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987" y="1411231"/>
            <a:ext cx="10779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PHIÊN BẢN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5400" i="1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DẾ MÈN TÌM BẠN PHIÊU LƯU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5400" i="1" kern="0">
                <a:solidFill>
                  <a:srgbClr val="002060"/>
                </a:solidFill>
                <a:latin typeface="UTM Cookies" pitchFamily="18" charset="0"/>
                <a:cs typeface="Arial"/>
                <a:sym typeface="Arial"/>
              </a:rPr>
              <a:t>sau mùa covid</a:t>
            </a:r>
            <a:endParaRPr lang="en-US" sz="5400" kern="0">
              <a:solidFill>
                <a:srgbClr val="002060"/>
              </a:solidFill>
              <a:latin typeface="UTM Cookies" pitchFamily="18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9" y="4614864"/>
            <a:ext cx="123571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9000" r="-2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50" y="393285"/>
            <a:ext cx="1386251" cy="10801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219200"/>
            <a:ext cx="2388413" cy="209714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95" y="3185027"/>
            <a:ext cx="2065411" cy="187263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119" y="3934552"/>
            <a:ext cx="2081763" cy="2246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34636" y="3755478"/>
            <a:ext cx="4012118" cy="2874541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30451"/>
            <a:ext cx="1602912" cy="17295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13432" y="-168268"/>
            <a:ext cx="4120769" cy="4446319"/>
            <a:chOff x="2798350" y="-168268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350" y="-168268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50780" y="762000"/>
              <a:ext cx="243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>
                  <a:solidFill>
                    <a:srgbClr val="000000"/>
                  </a:solidFill>
                  <a:latin typeface="UTM Cookies" pitchFamily="18" charset="0"/>
                  <a:cs typeface="Arial"/>
                  <a:sym typeface="Arial"/>
                </a:rPr>
                <a:t>Chúng mình bắt đầu chuyến phiêu lưu thôi nào!</a:t>
              </a:r>
            </a:p>
          </p:txBody>
        </p:sp>
      </p:grpSp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27B03DBE-4908-7C4F-A8C7-2ABEC80D647F}"/>
              </a:ext>
            </a:extLst>
          </p:cNvPr>
          <p:cNvSpPr/>
          <p:nvPr/>
        </p:nvSpPr>
        <p:spPr>
          <a:xfrm>
            <a:off x="10611795" y="5980083"/>
            <a:ext cx="1172837" cy="649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FF6E5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5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07" y="2590801"/>
            <a:ext cx="1831512" cy="19762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5081" y="4426058"/>
            <a:ext cx="3394364" cy="2431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0154" y="4572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FFF6E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300" y="2228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300" y="32575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71800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9300" y="4260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500" y="666751"/>
            <a:ext cx="10185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+ 1 = ?</a:t>
            </a:r>
            <a:endParaRPr lang="en-US" sz="60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6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304800" y="4101702"/>
            <a:ext cx="2167010" cy="259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80" y="4876801"/>
            <a:ext cx="1829721" cy="1974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7198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7620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 dirty="0">
              <a:solidFill>
                <a:srgbClr val="FFF6E5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2298" y="2609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2298" y="36379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743200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62298" y="4641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5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30" y="857072"/>
            <a:ext cx="101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2 + 3 = ?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2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49718" y="4714294"/>
            <a:ext cx="1726118" cy="123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61" y="4714295"/>
            <a:ext cx="2065411" cy="187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9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43000" y="6858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900" kern="0" dirty="0">
              <a:solidFill>
                <a:srgbClr val="FFF6E5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300" y="2485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300" y="35146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71800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2971800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9300" y="4517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2601" y="876301"/>
            <a:ext cx="9259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3 + 1 = ?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66422" y="4226393"/>
            <a:ext cx="2167010" cy="259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1" y="3810000"/>
            <a:ext cx="1386251" cy="108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0228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1" y="762000"/>
            <a:ext cx="9432265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5328" y="2609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5328" y="36379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26230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3026230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45328" y="4641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60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  <a:endParaRPr lang="en-US" sz="60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26230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9801" y="952501"/>
            <a:ext cx="841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? = 2</a:t>
            </a:r>
            <a:endParaRPr lang="en-US" sz="72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VỊT CON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34600" y="2590800"/>
            <a:ext cx="2167010" cy="259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01680"/>
            <a:ext cx="2388413" cy="2097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3200" ker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0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FFF6E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9300" y="2228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300" y="32575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71800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971800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9300" y="4260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  <a:endParaRPr lang="en-US" sz="4800" kern="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71800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2770" y="609600"/>
            <a:ext cx="6957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b="1" ker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  <a:sym typeface="Arial"/>
              </a:rPr>
              <a:t>1 + 5 = ?</a:t>
            </a:r>
            <a:endParaRPr lang="en-US" sz="6600" b="1" kern="0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0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730264" y="1431697"/>
            <a:ext cx="8433720" cy="11794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8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2422376" y="4865754"/>
            <a:ext cx="2269494" cy="17370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471882" y="341645"/>
            <a:ext cx="6729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+ 1 = ?</a:t>
            </a: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093 L 0.01549 0.01574 C 0.01653 0.01667 0.01758 0.01806 0.01862 0.01945 C 0.01992 0.02107 0.02122 0.02338 0.02278 0.025 C 0.02539 0.02778 0.02812 0.03056 0.03112 0.03241 C 0.04049 0.03796 0.02552 0.0294 0.03945 0.03611 C 0.05234 0.04236 0.03893 0.03773 0.05195 0.04167 C 0.05403 0.04352 0.05599 0.0456 0.0582 0.04722 C 0.06015 0.04861 0.06237 0.04908 0.06445 0.05093 C 0.06666 0.05278 0.06836 0.05625 0.0707 0.05833 C 0.07396 0.06111 0.07773 0.06273 0.08112 0.06574 C 0.08398 0.06829 0.08646 0.07245 0.08945 0.075 C 0.10026 0.0838 0.10338 0.08403 0.11237 0.08982 C 0.1151 0.09144 0.11784 0.09375 0.1207 0.09537 C 0.1233 0.09676 0.1263 0.09722 0.12903 0.09908 C 0.13112 0.10046 0.13294 0.10347 0.13528 0.10463 C 0.13789 0.10579 0.14075 0.10602 0.14362 0.10648 C 0.14869 0.10718 0.15403 0.10764 0.15924 0.10833 C 0.16159 0.10949 0.16393 0.11111 0.16653 0.11204 C 0.16927 0.11296 0.172 0.1132 0.17487 0.11389 C 0.17955 0.11482 0.18854 0.11597 0.19362 0.11759 C 0.197 0.11852 0.20052 0.12014 0.20403 0.1213 C 0.20703 0.12199 0.21028 0.12245 0.21341 0.12315 C 0.21575 0.12361 0.21823 0.12431 0.2207 0.125 L 0.22903 0.12685 C 0.23945 0.13287 0.23099 0.12847 0.24153 0.13241 C 0.24284 0.13287 0.24427 0.1338 0.2457 0.13426 C 0.25013 0.13565 0.25468 0.13634 0.25924 0.13796 C 0.26198 0.13866 0.26393 0.14005 0.26653 0.14167 C 0.26784 0.14352 0.26927 0.14537 0.2707 0.14722 C 0.27161 0.14838 0.27278 0.14931 0.27383 0.15093 C 0.28177 0.16273 0.27226 0.15093 0.28008 0.16019 C 0.28554 0.175 0.27825 0.15695 0.28528 0.16945 C 0.28646 0.17153 0.28698 0.17477 0.28841 0.17685 C 0.29153 0.18102 0.2957 0.18333 0.29883 0.18796 C 0.30091 0.19097 0.30312 0.19375 0.30508 0.19722 C 0.31198 0.20949 0.30403 0.20023 0.31237 0.21019 C 0.31601 0.21458 0.32057 0.21736 0.32383 0.22315 C 0.3414 0.2544 0.32291 0.22384 0.34049 0.24722 C 0.34205 0.24931 0.3431 0.25208 0.34466 0.25463 C 0.34661 0.25764 0.34869 0.26088 0.35091 0.26389 C 0.35586 0.2706 0.36002 0.27454 0.36445 0.28241 C 0.36562 0.28449 0.36614 0.28773 0.36758 0.28982 C 0.36875 0.29144 0.37031 0.29213 0.37174 0.29352 C 0.37278 0.29445 0.37383 0.2956 0.37487 0.29722 C 0.3763 0.29931 0.37747 0.30232 0.37903 0.30463 C 0.39205 0.32384 0.38255 0.30995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4 0.34792 0.41862 0.34908 C 0.41992 0.35023 0.42135 0.35116 0.42278 0.35278 C 0.42487 0.35486 0.42656 0.35857 0.42903 0.36019 L 0.43216 0.36204 " pathEditMode="relative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1371" y="5567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5646" y="44790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947" y="4244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7965" y="5258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460102" y="671030"/>
            <a:ext cx="8369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+ 2 = ?</a:t>
            </a: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572" y="138745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8860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+ 1 = ?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47" y="436994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2954" y="53137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97781" y="53137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4576" y="42192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48167" y="383915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082" y="50787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8004" y="4972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1689" y="399150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039" y="19726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640190" y="597925"/>
            <a:ext cx="4255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+ 4 = ?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59664" y="229759"/>
            <a:ext cx="4465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+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559192" y="1559288"/>
            <a:ext cx="11328742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 Phép cộng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586</Words>
  <Application>Microsoft Office PowerPoint</Application>
  <PresentationFormat>Widescreen</PresentationFormat>
  <Paragraphs>211</Paragraphs>
  <Slides>31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.TMC-Ong Do</vt:lpstr>
      <vt:lpstr>Arial</vt:lpstr>
      <vt:lpstr>Arial-Rounded</vt:lpstr>
      <vt:lpstr>Bebas Neue</vt:lpstr>
      <vt:lpstr>Calibri</vt:lpstr>
      <vt:lpstr>Calibri Light</vt:lpstr>
      <vt:lpstr>Cambria</vt:lpstr>
      <vt:lpstr>Fredoka One</vt:lpstr>
      <vt:lpstr>Karla</vt:lpstr>
      <vt:lpstr>Lato</vt:lpstr>
      <vt:lpstr>Lato Black</vt:lpstr>
      <vt:lpstr>Luckiest Guy</vt:lpstr>
      <vt:lpstr>Neucha</vt:lpstr>
      <vt:lpstr>Raleway</vt:lpstr>
      <vt:lpstr>Times New Roman</vt:lpstr>
      <vt:lpstr>Utm AVO</vt:lpstr>
      <vt:lpstr>UTM Cookies</vt:lpstr>
      <vt:lpstr>自定义设计方案</vt:lpstr>
      <vt:lpstr>第一PPT，www.1ppt.com</vt:lpstr>
      <vt:lpstr>Office 主题​​</vt:lpstr>
      <vt:lpstr>Office Theme</vt:lpstr>
      <vt:lpstr>1_Office Theme</vt:lpstr>
      <vt:lpstr>Children's Day in Brazil by Slidesgo</vt:lpstr>
      <vt:lpstr>1_Children's Day in Brazil by Slidesgo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32</cp:revision>
  <dcterms:created xsi:type="dcterms:W3CDTF">2021-07-09T06:30:31Z</dcterms:created>
  <dcterms:modified xsi:type="dcterms:W3CDTF">2025-11-08T14:54:48Z</dcterms:modified>
</cp:coreProperties>
</file>