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49" r:id="rId4"/>
    <p:sldMasterId id="2147483774" r:id="rId5"/>
    <p:sldMasterId id="2147483810" r:id="rId6"/>
    <p:sldMasterId id="2147483834" r:id="rId7"/>
  </p:sldMasterIdLst>
  <p:notesMasterIdLst>
    <p:notesMasterId r:id="rId32"/>
  </p:notesMasterIdLst>
  <p:sldIdLst>
    <p:sldId id="287" r:id="rId8"/>
    <p:sldId id="275" r:id="rId9"/>
    <p:sldId id="345" r:id="rId10"/>
    <p:sldId id="347" r:id="rId11"/>
    <p:sldId id="273" r:id="rId12"/>
    <p:sldId id="277" r:id="rId13"/>
    <p:sldId id="328" r:id="rId14"/>
    <p:sldId id="349" r:id="rId15"/>
    <p:sldId id="350" r:id="rId16"/>
    <p:sldId id="351" r:id="rId17"/>
    <p:sldId id="354" r:id="rId18"/>
    <p:sldId id="352" r:id="rId19"/>
    <p:sldId id="353" r:id="rId20"/>
    <p:sldId id="329" r:id="rId21"/>
    <p:sldId id="358" r:id="rId22"/>
    <p:sldId id="391" r:id="rId23"/>
    <p:sldId id="356" r:id="rId24"/>
    <p:sldId id="359" r:id="rId25"/>
    <p:sldId id="372" r:id="rId26"/>
    <p:sldId id="373" r:id="rId27"/>
    <p:sldId id="374" r:id="rId28"/>
    <p:sldId id="375" r:id="rId29"/>
    <p:sldId id="376" r:id="rId30"/>
    <p:sldId id="3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>
      <p:cViewPr varScale="1">
        <p:scale>
          <a:sx n="72" d="100"/>
          <a:sy n="72" d="100"/>
        </p:scale>
        <p:origin x="12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C2F1-5306-4008-8B90-EC8DD1EF58A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B4456-321C-4286-B315-BCD0D1F1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4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6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92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1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8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6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2501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95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1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11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7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81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15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96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186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4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00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203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13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3B2B4C2-844F-4586-AA0B-BC5CEE22A0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8937332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CAFB2C7-1833-463D-8BE8-7E09642658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377496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2B8DF99-C26D-4ACF-A023-6AA14C26B2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8702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39E5DBD-C157-43BF-9B0D-57DF38D6BC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819174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0371B0B-8923-401B-B5AA-0889C76E6C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442360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385C07-2C93-4861-9F6F-D5DCF8AB86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90802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474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5F3F445-E293-48E3-9057-22B8F40A3F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839024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A99A6F-E1F2-44D6-B19C-E577173D1C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60512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E2DE6EBF-C63A-42AA-BBFF-C41233E725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110348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845218D-D30D-4B56-8095-C27261FC97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5550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5293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4C2D4AD-D68E-4305-9C6F-E5FFFD913A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162211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1D00D7C-4E95-4A7F-84F2-48E44873F2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991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09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3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98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15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0583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24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28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62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53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47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6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67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38E38-577E-4A69-AD8D-EBFD4C7155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57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40544B-16DE-46C2-85FF-0F3196B5AD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0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C9EE-31D4-414C-9B10-00C0704893A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0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195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23AEA-6AEA-4882-8B2B-A1DFA6681C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82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BD585-B18B-40FC-9E04-1251E63A282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42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FEF-17E9-47F2-8473-BFE04F77CF9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33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CB772-7E47-4F18-9F35-385CDB363EE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7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F5E54-3468-4AC5-89F5-850403FCD9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862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70EC6-6414-489E-83DE-965B9404A8D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02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9309D-2D4B-4647-AAF9-4EC89072BA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83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69B46-F027-4BCD-8472-DD38332070C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50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C2489-66CD-4978-A862-1FFEADF5DD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7CF96-D1E5-45B4-A371-2B105E932563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09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CAEA-6AA5-44FA-9139-CB9902B4C377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84B27-20C9-44C0-8ED6-5AE253F3514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8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927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7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6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4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3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23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0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9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156E-74B8-4706-9783-D13263A778D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9161A-CC23-471B-9A4F-BCFCAFB4703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00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133601"/>
            <a:ext cx="7205663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7688" y="2133601"/>
            <a:ext cx="7207250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F5C5-9ED8-433B-BEBC-19D969BD57F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F6F4B-7BB4-4902-B358-CE227B72F6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4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B05B6-1664-433F-8FD7-F37B51F7C5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5831F-AE31-4CB1-942B-CBD77CCABCE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02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22FA-5A95-4751-AF5C-23FB71A7931A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3F047-1171-4A01-93A2-790F8EEC627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506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B5C8A-761D-412D-87BB-F30A236306C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7A788-137C-4AE5-853B-37F099F98A0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454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1EF0A-025A-41DB-9E04-9DCD5D226168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8909-B6D8-44E7-80CE-C57B59CEEED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40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940" indent="0">
              <a:buNone/>
              <a:defRPr sz="2500"/>
            </a:lvl2pPr>
            <a:lvl3pPr marL="817245" indent="0">
              <a:buNone/>
              <a:defRPr sz="2100"/>
            </a:lvl3pPr>
            <a:lvl4pPr marL="1226185" indent="0">
              <a:buNone/>
              <a:defRPr sz="1800"/>
            </a:lvl4pPr>
            <a:lvl5pPr marL="1634490" indent="0">
              <a:buNone/>
              <a:defRPr sz="1800"/>
            </a:lvl5pPr>
            <a:lvl6pPr marL="2043430" indent="0">
              <a:buNone/>
              <a:defRPr sz="1800"/>
            </a:lvl6pPr>
            <a:lvl7pPr marL="2452370" indent="0">
              <a:buNone/>
              <a:defRPr sz="1800"/>
            </a:lvl7pPr>
            <a:lvl8pPr marL="2860675" indent="0">
              <a:buNone/>
              <a:defRPr sz="1800"/>
            </a:lvl8pPr>
            <a:lvl9pPr marL="326961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0267E-5BD0-476F-8525-CF58CBFF9DC4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5B120-4B2E-43DF-B7FF-C42AACB8D57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65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09-32C6-4FFF-9068-FA0B961B9C5C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AC19E-A2D3-4285-9F51-0E758B6902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118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34800" y="366713"/>
            <a:ext cx="364013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66713"/>
            <a:ext cx="10772775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21A82-00CC-4AC9-A1B0-BF6327C88B2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A8643-5D4D-43B3-A1EA-46280B8B214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3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72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3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FB9-4FCB-43C2-8B1C-FFFDF5BE070B}" type="datetimeFigureOut">
              <a:rPr lang="en-AU" smtClean="0"/>
              <a:t>12/12/2025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3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12D1-BAE1-44E8-8683-51BE5F058132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1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3ACAAD3-721C-4243-8DE9-958E9D1B22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93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lvl="1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lvl="2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lvl="3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lvl="4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C8537-1691-4800-92CA-464872C1355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424" y="275035"/>
            <a:ext cx="8229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424" y="1600200"/>
            <a:ext cx="8229152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24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0A016-0F52-4558-9B0C-FA7FB6471B6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12/12/2025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941" y="6356750"/>
            <a:ext cx="2896123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2826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8E745-5F81-426B-B9AA-40C01CB277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81661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2584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51625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774700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0331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70" indent="-306070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46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8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2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96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620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408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94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24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8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7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67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1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w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0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1885950" y="2197841"/>
            <a:ext cx="5543550" cy="1114425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3375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3375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2770883" y="1215046"/>
            <a:ext cx="360223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025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025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3010556" y="3429000"/>
            <a:ext cx="345043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475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366712" y="220503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2427439" y="4171951"/>
            <a:ext cx="428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093296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0" y="0"/>
            <a:ext cx="9446442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Bánh Chưng, Bánh Giày - Kể chuyện con nghe - HOCMA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8569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05264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cỗ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>
            <a:off x="22880" y="103003"/>
            <a:ext cx="9013616" cy="5820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5949280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44405"/>
            <a:ext cx="4166791" cy="3268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274295" y="0"/>
            <a:ext cx="4679660" cy="2891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445732"/>
            <a:ext cx="4334707" cy="341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996952"/>
            <a:ext cx="4019837" cy="3672408"/>
          </a:xfrm>
          <a:prstGeom prst="rect">
            <a:avLst/>
          </a:prstGeom>
          <a:ln w="31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9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74456" y="1086489"/>
            <a:ext cx="8686800" cy="307919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Tết, mọi người trong gia đình quây quần với nhau cùng chuẩn bị cho ngày Tết.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02249" y="725714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88353" y="811818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3" y="5092100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803261" y="717540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7820940" y="4501769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2" y="4123253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81788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ẮP ĐẾN TẾT RỒI - NHẠC MẪU - CHỦ ĐỀ 5 - ÂM THANH NGÀY TẾT - ÂM NHẠC 1 - CHÂN TRỜI SÁNG TẠ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36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A2AD4977-E8F6-4601-A228-D02B98BE9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7404"/>
            <a:ext cx="9144000" cy="6790596"/>
          </a:xfrm>
          <a:prstGeom prst="rect">
            <a:avLst/>
          </a:prstGeom>
        </p:spPr>
      </p:pic>
      <p:pic>
        <p:nvPicPr>
          <p:cNvPr id="14" name="Picture 2" descr="Teacher with student isolated Premium Vect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>
            <a:fillRect/>
          </a:stretch>
        </p:blipFill>
        <p:spPr bwMode="auto">
          <a:xfrm>
            <a:off x="992485" y="1590690"/>
            <a:ext cx="7162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434550" y="1377833"/>
            <a:ext cx="37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464" y="1059704"/>
            <a:ext cx="75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8" y="1054189"/>
            <a:ext cx="809250" cy="785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7" y="4959361"/>
            <a:ext cx="1440160" cy="1822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616" y="5229164"/>
            <a:ext cx="703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8527" y="246736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</a:t>
            </a:r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7236296" y="6846264"/>
            <a:ext cx="1970616" cy="11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7189735" y="6356179"/>
            <a:ext cx="2061633" cy="93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ectangle: Folded Corner 8"/>
          <p:cNvSpPr/>
          <p:nvPr/>
        </p:nvSpPr>
        <p:spPr>
          <a:xfrm flipV="1">
            <a:off x="7420452" y="5949280"/>
            <a:ext cx="1468967" cy="90166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348480" y="5976798"/>
            <a:ext cx="495300" cy="4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801448" y="6027402"/>
            <a:ext cx="713316" cy="808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51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1" grpId="0" bldLvl="0" animBg="1"/>
      <p:bldP spid="4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8046156" cy="5112568"/>
          </a:xfrm>
        </p:spPr>
      </p:pic>
      <p:sp>
        <p:nvSpPr>
          <p:cNvPr id="5" name="Rectangle 4"/>
          <p:cNvSpPr/>
          <p:nvPr/>
        </p:nvSpPr>
        <p:spPr>
          <a:xfrm>
            <a:off x="2771800" y="6165304"/>
            <a:ext cx="363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Táo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907704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03226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481527" cy="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1844824"/>
            <a:ext cx="6247212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nấu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xôi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51720" y="2996952"/>
            <a:ext cx="30364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43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36912"/>
            <a:ext cx="5040704" cy="345211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89498" y="178056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1988840"/>
            <a:ext cx="436844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2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8" y="1988840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 nào dùng để gói bánh chưng?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5602" y="4446885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98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105620"/>
            <a:ext cx="81567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87939" y="4576718"/>
            <a:ext cx="2967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23557" name="Oval 4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22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930748"/>
            <a:ext cx="74888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21475" y="3861048"/>
            <a:ext cx="5754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55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844824"/>
            <a:ext cx="756084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648" y="2780928"/>
            <a:ext cx="386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54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251520" y="836713"/>
            <a:ext cx="85689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MẪU TẾT LÀ TẾT - KNTTVCS4 - NXBGDV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9159" y="980728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35696" y="3460817"/>
            <a:ext cx="4049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23"/>
            <a:ext cx="8567935" cy="6654444"/>
          </a:xfrm>
        </p:spPr>
      </p:pic>
      <p:sp>
        <p:nvSpPr>
          <p:cNvPr id="9" name="文本框 32"/>
          <p:cNvSpPr txBox="1"/>
          <p:nvPr/>
        </p:nvSpPr>
        <p:spPr>
          <a:xfrm>
            <a:off x="971600" y="3068960"/>
            <a:ext cx="84808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12: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đón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Tết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9512" y="116632"/>
            <a:ext cx="2160240" cy="1239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9334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5251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070EE-148A-4B2F-91DC-5B5913091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77" t="1445" r="3086"/>
          <a:stretch/>
        </p:blipFill>
        <p:spPr>
          <a:xfrm>
            <a:off x="187035" y="1095285"/>
            <a:ext cx="4032448" cy="2348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E6543-CC51-4398-8A5A-D8A1BF1B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7" b="2497"/>
          <a:stretch/>
        </p:blipFill>
        <p:spPr>
          <a:xfrm>
            <a:off x="4438519" y="1288997"/>
            <a:ext cx="4392488" cy="1960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82DA6-76C1-4D94-BDFC-061E504F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4019" r="4264" b="1510"/>
          <a:stretch/>
        </p:blipFill>
        <p:spPr>
          <a:xfrm>
            <a:off x="622095" y="3645024"/>
            <a:ext cx="3816424" cy="30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 rot="21294132">
            <a:off x="5014607" y="3419636"/>
            <a:ext cx="3965556" cy="328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66679" y="110301"/>
            <a:ext cx="8276023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6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195176" y="82802"/>
            <a:ext cx="578743" cy="798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7469" y="582457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35197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205331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NI-Times"/>
        <a:ea typeface=""/>
        <a:cs typeface=""/>
      </a:majorFont>
      <a:minorFont>
        <a:latin typeface="VNI-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510</Words>
  <Application>Microsoft Office PowerPoint</Application>
  <PresentationFormat>On-screen Show (4:3)</PresentationFormat>
  <Paragraphs>95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Garamond</vt:lpstr>
      <vt:lpstr>Georgia</vt:lpstr>
      <vt:lpstr>Lato</vt:lpstr>
      <vt:lpstr>Tahoma</vt:lpstr>
      <vt:lpstr>Times New Roman</vt:lpstr>
      <vt:lpstr>Trebuchet MS</vt:lpstr>
      <vt:lpstr>VNI-Times</vt:lpstr>
      <vt:lpstr>Office Theme</vt:lpstr>
      <vt:lpstr>1_Office Theme</vt:lpstr>
      <vt:lpstr>2_Office Theme</vt:lpstr>
      <vt:lpstr>1_Default Design</vt:lpstr>
      <vt:lpstr>Slipstream</vt:lpstr>
      <vt:lpstr>10_Default Design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136</cp:revision>
  <dcterms:created xsi:type="dcterms:W3CDTF">2020-12-22T15:36:58Z</dcterms:created>
  <dcterms:modified xsi:type="dcterms:W3CDTF">2025-12-12T13:47:25Z</dcterms:modified>
</cp:coreProperties>
</file>