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5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91" d="100"/>
          <a:sy n="91" d="100"/>
        </p:scale>
        <p:origin x="267" y="57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mp3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3 CHỦ ĐỀ 4</a:t>
            </a:r>
            <a:r>
              <a:rPr lang="vi-VN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vi-VN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LỚP 1A4</a:t>
            </a:r>
            <a:endParaRPr lang="en-US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4688855" y="5354435"/>
            <a:ext cx="6223620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GV: Nguyễn Thị Hằng</a:t>
            </a:r>
          </a:p>
          <a:p>
            <a:pPr eaLnBrk="1" hangingPunct="1"/>
            <a:r>
              <a:rPr lang="vi-VN" altLang="en-US" sz="32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Đơn vị: Trường TH Hưng Đạo</a:t>
            </a:r>
            <a:endParaRPr lang="en-US" altLang="en-US" sz="32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2" y="3896573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850" y="7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896" y="60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880" y="51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0787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7686</TotalTime>
  <Words>127</Words>
  <Application>Microsoft Office PowerPoint</Application>
  <PresentationFormat>Custom</PresentationFormat>
  <Paragraphs>38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Hằng Nguyễn</cp:lastModifiedBy>
  <cp:revision>629</cp:revision>
  <dcterms:created xsi:type="dcterms:W3CDTF">2010-04-30T18:19:48Z</dcterms:created>
  <dcterms:modified xsi:type="dcterms:W3CDTF">2025-12-16T15:10:06Z</dcterms:modified>
</cp:coreProperties>
</file>