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  <p:sldMasterId id="2147483699" r:id="rId4"/>
    <p:sldMasterId id="2147483725" r:id="rId5"/>
    <p:sldMasterId id="2147483737" r:id="rId6"/>
  </p:sldMasterIdLst>
  <p:notesMasterIdLst>
    <p:notesMasterId r:id="rId22"/>
  </p:notesMasterIdLst>
  <p:sldIdLst>
    <p:sldId id="2007577114" r:id="rId7"/>
    <p:sldId id="268" r:id="rId8"/>
    <p:sldId id="267" r:id="rId9"/>
    <p:sldId id="265" r:id="rId10"/>
    <p:sldId id="264" r:id="rId11"/>
    <p:sldId id="260" r:id="rId12"/>
    <p:sldId id="262" r:id="rId13"/>
    <p:sldId id="2007577113" r:id="rId14"/>
    <p:sldId id="269" r:id="rId15"/>
    <p:sldId id="270" r:id="rId16"/>
    <p:sldId id="273" r:id="rId17"/>
    <p:sldId id="274" r:id="rId18"/>
    <p:sldId id="257" r:id="rId19"/>
    <p:sldId id="258" r:id="rId20"/>
    <p:sldId id="313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FFCC"/>
    <a:srgbClr val="E6C0B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245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1D57FA-73F3-4FF1-B18C-546C2F6D6933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340855-C7F8-47D9-AE0E-C86BB1070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144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gi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294143"/>
      </p:ext>
    </p:extLst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747989"/>
      </p:ext>
    </p:extLst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518354"/>
      </p:ext>
    </p:extLst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898124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Tiếng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Việt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78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424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54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2025/12/19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0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70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88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4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054678"/>
      </p:ext>
    </p:extLst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42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342097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1558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58264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905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98900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1224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9553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2579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365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719714"/>
      </p:ext>
    </p:extLst>
  </p:cSld>
  <p:clrMapOvr>
    <a:masterClrMapping/>
  </p:clrMapOvr>
  <p:transition advTm="6645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1632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69782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40221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32513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2767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3223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20235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66008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50352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756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622987"/>
      </p:ext>
    </p:extLst>
  </p:cSld>
  <p:clrMapOvr>
    <a:masterClrMapping/>
  </p:clrMapOvr>
  <p:transition advTm="6645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08894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60554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11862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2825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44112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7668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0854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521B7-5058-ED75-FD69-B14FBFF40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2CD311-1D15-5A7B-E597-AF5194047B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46B78A-1521-E4C2-9A06-A2FA8D9BB5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411E4C-64CA-47C6-BDB5-B1DF4B1F51CE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5B3520-D6B4-129F-5CFE-135082892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DB32A4-D0FC-AFDE-3047-349DBBCCD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A73EB6-824E-4982-94DB-87390413A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9842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27A67-167A-0B5F-8A86-F24F9967A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780E83-7513-6563-5B09-0F0EB0C51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0B162-9FD0-33EC-276D-65C3561CC4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411E4C-64CA-47C6-BDB5-B1DF4B1F51CE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008E-86C4-B595-F1FD-2E4E90555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D769B-9058-BD3D-7CD7-E9A795EC2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A73EB6-824E-4982-94DB-87390413A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7429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BD0FB-0F26-CC2E-1F28-F35B526EA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D20977-724C-DEE7-3C19-43462F0873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693574-48A2-C99B-271C-092A86A92B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411E4C-64CA-47C6-BDB5-B1DF4B1F51CE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5DAEEE-5A06-FD3D-5E7B-3DD1F8B78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8508B-9990-8FD1-72EC-92028678F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A73EB6-824E-4982-94DB-87390413A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305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701530"/>
      </p:ext>
    </p:extLst>
  </p:cSld>
  <p:clrMapOvr>
    <a:masterClrMapping/>
  </p:clrMapOvr>
  <p:transition advTm="6645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19F31-01D9-9288-98C4-4D619AFF2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94551-7078-4F8B-599F-159C01CC80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5FB68E-A693-89D7-1560-8059C43B9C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A115F-D86B-C4A3-2F9A-03A6855A69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411E4C-64CA-47C6-BDB5-B1DF4B1F51CE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E920C1-9859-C329-66BC-8E70FCEFA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036A98-F8C3-E36E-824F-964D5CEC8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A73EB6-824E-4982-94DB-87390413A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8469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A5E4A-DA58-4005-C92F-A67463D5C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5A7FF7-8F2C-FF02-18B6-B010E55877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CEC541-0430-B22E-8B32-3F3E0D1EB1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798AF3-5635-8704-4C7D-960ECB6C64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DD6011-62B0-FF8F-6C5E-692D823AEB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DCE8D5-4324-AB15-6A5B-5E49B3F0F5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411E4C-64CA-47C6-BDB5-B1DF4B1F51CE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96F790-4277-54BB-CE30-F53CEB8C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C02250-6160-94B8-4298-71C80EDA6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A73EB6-824E-4982-94DB-87390413A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9060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24E39-B38A-0E21-C56D-2353490A7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80DB19-E246-C03E-4B4C-5FE2A3A75E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411E4C-64CA-47C6-BDB5-B1DF4B1F51CE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7A69BE-4D70-2702-4A9D-C11B54ADA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0D1255-0239-03A9-8A4C-B6DC60E2D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A73EB6-824E-4982-94DB-87390413A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4250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EADAAB-EA18-6E5F-D09B-FB275C0790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411E4C-64CA-47C6-BDB5-B1DF4B1F51CE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C19D9B-072E-60A8-129C-A428F0B7F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3F5465-DC38-8108-02E7-68344FC0A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A73EB6-824E-4982-94DB-87390413A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8748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6C742-3B5A-5293-D1BD-DA475DA67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4DC411-4022-F521-C3E7-C446B9876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569A64-41B8-6284-3641-5E1F109ADC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D6D04C-3F10-E998-42F1-F893B075FD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411E4C-64CA-47C6-BDB5-B1DF4B1F51CE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12EB06-5B7B-9304-D681-5C5FF51A7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BEB8A4-2A47-56B4-2E7E-ECB91DC1A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A73EB6-824E-4982-94DB-87390413A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0809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CE44A-C359-BA5F-F2AA-894A5F139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FA5139-2160-E340-6BBD-B2246673AC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0DF2A3-F9A2-8E8D-D0F8-B8B687CC78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9F5669-7A3B-2324-5F7E-7FB8CB7D46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411E4C-64CA-47C6-BDB5-B1DF4B1F51CE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59D436-2EC7-66A1-57C7-A6ED5BAD9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C50615-963F-4993-F585-1427465FC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A73EB6-824E-4982-94DB-87390413A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5702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127C9-9EEC-4B9A-CD22-5CE4101A0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35E9D6-3EB6-85B4-212B-9F250148B9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92D43-D1AC-92DD-F911-30236E6270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411E4C-64CA-47C6-BDB5-B1DF4B1F51CE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9834C-26EB-DE96-38BD-A602138C6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C2A83-1B16-AC15-0E82-4E9446F63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A73EB6-824E-4982-94DB-87390413A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5994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CECAC0-03B3-F1E9-9F18-5D13279FDC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1576D9-97F8-BFC7-4508-165FD12273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4BD344-54C4-7307-C715-84282F2365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411E4C-64CA-47C6-BDB5-B1DF4B1F51CE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FB4E37-60C1-396A-3510-505CDDE86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C0C38-575E-BB3D-EF34-9E373CEAE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A73EB6-824E-4982-94DB-87390413A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892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05C511-A0F4-4840-A424-E84ABC1D9C2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62938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53FFB2-BE08-4F8F-8C1D-809C9EBD3555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353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016753"/>
      </p:ext>
    </p:extLst>
  </p:cSld>
  <p:clrMapOvr>
    <a:masterClrMapping/>
  </p:clrMapOvr>
  <p:transition advTm="6645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A13857-F724-4C1E-AE53-B89A286641C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9985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EF227F-B74F-4CEA-9B7E-91E0947B261E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7631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C41A5E-A659-48CD-B048-6C51C835A709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2554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A5403C-76BF-4D9D-B3CA-38E2E32CD3CB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0965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FBF658-437B-476F-ADB8-C3795E22963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5779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8E2259-F376-48FE-8D13-3F698BC9F5A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1573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161283-20C5-4259-ADDB-E551A7B09BE4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9895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2E9ADC-D685-4DF9-8A9E-C4EB781D9F6B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4269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BA280C-61D8-4E76-87EE-D3F3A08B8AE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12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907661"/>
      </p:ext>
    </p:extLst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122227"/>
      </p:ext>
    </p:extLst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794812"/>
      </p:ext>
    </p:extLst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012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5802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0959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7451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254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66E1FD-10E2-40F3-89E0-EFBC05D4975E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26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gif"/><Relationship Id="rId13" Type="http://schemas.openxmlformats.org/officeDocument/2006/relationships/image" Target="../media/image65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12" Type="http://schemas.openxmlformats.org/officeDocument/2006/relationships/image" Target="../media/image64.png"/><Relationship Id="rId2" Type="http://schemas.openxmlformats.org/officeDocument/2006/relationships/image" Target="../media/image58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60.png"/><Relationship Id="rId11" Type="http://schemas.microsoft.com/office/2007/relationships/hdphoto" Target="../media/hdphoto8.wdp"/><Relationship Id="rId5" Type="http://schemas.microsoft.com/office/2007/relationships/hdphoto" Target="../media/hdphoto6.wdp"/><Relationship Id="rId15" Type="http://schemas.openxmlformats.org/officeDocument/2006/relationships/image" Target="../media/image66.png"/><Relationship Id="rId10" Type="http://schemas.openxmlformats.org/officeDocument/2006/relationships/image" Target="../media/image63.png"/><Relationship Id="rId4" Type="http://schemas.openxmlformats.org/officeDocument/2006/relationships/image" Target="../media/image59.png"/><Relationship Id="rId9" Type="http://schemas.openxmlformats.org/officeDocument/2006/relationships/image" Target="../media/image62.png"/><Relationship Id="rId1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13" Type="http://schemas.microsoft.com/office/2007/relationships/hdphoto" Target="../media/hdphoto3.wdp"/><Relationship Id="rId3" Type="http://schemas.openxmlformats.org/officeDocument/2006/relationships/image" Target="../media/image34.png"/><Relationship Id="rId7" Type="http://schemas.microsoft.com/office/2007/relationships/hdphoto" Target="../media/hdphoto2.wdp"/><Relationship Id="rId12" Type="http://schemas.openxmlformats.org/officeDocument/2006/relationships/image" Target="../media/image4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5.GIF"/><Relationship Id="rId15" Type="http://schemas.openxmlformats.org/officeDocument/2006/relationships/image" Target="../media/image43.png"/><Relationship Id="rId10" Type="http://schemas.openxmlformats.org/officeDocument/2006/relationships/image" Target="../media/image39.GIF"/><Relationship Id="rId4" Type="http://schemas.microsoft.com/office/2007/relationships/hdphoto" Target="../media/hdphoto1.wdp"/><Relationship Id="rId9" Type="http://schemas.openxmlformats.org/officeDocument/2006/relationships/image" Target="../media/image38.GIF"/><Relationship Id="rId1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3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7.png"/><Relationship Id="rId7" Type="http://schemas.openxmlformats.org/officeDocument/2006/relationships/image" Target="../media/image38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GIF"/><Relationship Id="rId5" Type="http://schemas.openxmlformats.org/officeDocument/2006/relationships/image" Target="../media/image37.GIF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4989" y="1943638"/>
            <a:ext cx="9848383" cy="1371600"/>
          </a:xfrm>
        </p:spPr>
        <p:txBody>
          <a:bodyPr/>
          <a:lstStyle/>
          <a:p>
            <a:pPr>
              <a:defRPr/>
            </a:pP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TIẾNG VIỆT </a:t>
            </a:r>
            <a:r>
              <a:rPr lang="en-US" sz="4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>
              <a:defRPr/>
            </a:pPr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</a:t>
            </a:r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ươi   ươu (Tiết 1)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defRPr/>
            </a:pP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Lớp: 1A5</a:t>
            </a:r>
          </a:p>
          <a:p>
            <a:pPr algn="l">
              <a:defRPr/>
            </a:pP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Trường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46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52600" y="228600"/>
            <a:ext cx="2332704" cy="732504"/>
            <a:chOff x="228600" y="228600"/>
            <a:chExt cx="2332704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911357" y="776768"/>
            <a:ext cx="54134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ươi</a:t>
            </a:r>
            <a:r>
              <a:rPr lang="en-US" sz="6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6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ươu</a:t>
            </a:r>
            <a:endParaRPr lang="en-US" sz="66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3777641" y="3200400"/>
            <a:ext cx="3918559" cy="12192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6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endParaRPr lang="vi-VN" sz="16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3788041" y="2024535"/>
            <a:ext cx="1850759" cy="10668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endParaRPr lang="vi-VN" sz="1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5736919" y="2043324"/>
            <a:ext cx="1981200" cy="104801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ươi</a:t>
            </a:r>
            <a:endParaRPr lang="vi-VN" sz="1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 Box 5"/>
          <p:cNvSpPr txBox="1"/>
          <p:nvPr/>
        </p:nvSpPr>
        <p:spPr>
          <a:xfrm>
            <a:off x="1752600" y="4648200"/>
            <a:ext cx="8839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bưởi</a:t>
            </a:r>
            <a:r>
              <a:rPr lang="en-US" sz="54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54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54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54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lưới</a:t>
            </a:r>
            <a:r>
              <a:rPr lang="en-US" sz="54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54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mười</a:t>
            </a:r>
            <a:endParaRPr lang="en-US" sz="5400" b="1" dirty="0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54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bướu</a:t>
            </a:r>
            <a:r>
              <a:rPr lang="en-US" sz="54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54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r>
              <a:rPr lang="en-US" sz="54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54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khướu</a:t>
            </a:r>
            <a:r>
              <a:rPr lang="en-US" sz="54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54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rượu</a:t>
            </a:r>
            <a:endParaRPr lang="en-US" sz="5400" b="1" dirty="0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Minus 9"/>
          <p:cNvSpPr/>
          <p:nvPr/>
        </p:nvSpPr>
        <p:spPr bwMode="auto">
          <a:xfrm>
            <a:off x="2701335" y="5334863"/>
            <a:ext cx="1167738" cy="190500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Minus 10"/>
          <p:cNvSpPr/>
          <p:nvPr/>
        </p:nvSpPr>
        <p:spPr bwMode="auto">
          <a:xfrm>
            <a:off x="4960149" y="5329166"/>
            <a:ext cx="1167738" cy="190500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Minus 11"/>
          <p:cNvSpPr/>
          <p:nvPr/>
        </p:nvSpPr>
        <p:spPr bwMode="auto">
          <a:xfrm>
            <a:off x="6618063" y="5317720"/>
            <a:ext cx="1167738" cy="190500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dirty="0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Minus 12"/>
          <p:cNvSpPr/>
          <p:nvPr/>
        </p:nvSpPr>
        <p:spPr bwMode="auto">
          <a:xfrm>
            <a:off x="8898856" y="5317720"/>
            <a:ext cx="1167738" cy="190500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Minus 13"/>
          <p:cNvSpPr/>
          <p:nvPr/>
        </p:nvSpPr>
        <p:spPr bwMode="auto">
          <a:xfrm>
            <a:off x="2425301" y="6235684"/>
            <a:ext cx="1443772" cy="95250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Minus 14"/>
          <p:cNvSpPr/>
          <p:nvPr/>
        </p:nvSpPr>
        <p:spPr bwMode="auto">
          <a:xfrm>
            <a:off x="4522075" y="6235673"/>
            <a:ext cx="1443772" cy="95250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Minus 15"/>
          <p:cNvSpPr/>
          <p:nvPr/>
        </p:nvSpPr>
        <p:spPr bwMode="auto">
          <a:xfrm>
            <a:off x="6962793" y="6235673"/>
            <a:ext cx="1443772" cy="95250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Minus 16"/>
          <p:cNvSpPr/>
          <p:nvPr/>
        </p:nvSpPr>
        <p:spPr bwMode="auto">
          <a:xfrm>
            <a:off x="8927437" y="6281154"/>
            <a:ext cx="1443772" cy="95250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0299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/>
      <p:bldP spid="9" grpId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29147" y="685801"/>
            <a:ext cx="1951704" cy="584776"/>
            <a:chOff x="228600" y="228600"/>
            <a:chExt cx="2332704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vi-VN" sz="36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122" name="Picture 2" descr="D:\Users\TV1-T1\15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31" t="61933" r="14338" b="31309"/>
          <a:stretch/>
        </p:blipFill>
        <p:spPr bwMode="auto">
          <a:xfrm>
            <a:off x="8474392" y="1919090"/>
            <a:ext cx="2727008" cy="1211779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Users\TV1-T1\15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7" t="60091" r="68065" b="29878"/>
          <a:stretch/>
        </p:blipFill>
        <p:spPr bwMode="auto">
          <a:xfrm>
            <a:off x="1327285" y="1975460"/>
            <a:ext cx="2285999" cy="1137258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Users\TV1-T1\15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53" t="60091" r="40653" b="31127"/>
          <a:stretch/>
        </p:blipFill>
        <p:spPr bwMode="auto">
          <a:xfrm>
            <a:off x="4450744" y="1919091"/>
            <a:ext cx="3169255" cy="1211779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23"/>
          <p:cNvSpPr txBox="1">
            <a:spLocks noChangeArrowheads="1"/>
          </p:cNvSpPr>
          <p:nvPr/>
        </p:nvSpPr>
        <p:spPr bwMode="auto">
          <a:xfrm>
            <a:off x="4009372" y="992575"/>
            <a:ext cx="4648200" cy="584775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txBody>
          <a:bodyPr wrap="square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charset="0"/>
              </a:defRPr>
            </a:lvl1pPr>
            <a:lvl2pPr>
              <a:defRPr sz="2500">
                <a:solidFill>
                  <a:schemeClr val="tx2"/>
                </a:solidFill>
                <a:latin typeface="Arial" charset="0"/>
              </a:defRPr>
            </a:lvl2pPr>
            <a:lvl3pPr>
              <a:defRPr sz="2200">
                <a:solidFill>
                  <a:schemeClr val="tx2"/>
                </a:solidFill>
                <a:latin typeface="Arial" charset="0"/>
              </a:defRPr>
            </a:lvl3pPr>
            <a:lvl4pPr>
              <a:defRPr sz="2000">
                <a:solidFill>
                  <a:schemeClr val="tx2"/>
                </a:solidFill>
                <a:latin typeface="Arial" charset="0"/>
              </a:defRPr>
            </a:lvl4pPr>
            <a:lvl5pPr>
              <a:defRPr sz="2000">
                <a:solidFill>
                  <a:schemeClr val="tx2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2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2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2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vi-VN" sz="32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altLang="vi-VN" sz="32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altLang="vi-VN" sz="32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vi-VN" sz="32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vi-VN" sz="32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endParaRPr lang="en-US" altLang="vi-VN" sz="32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1674442" y="5225216"/>
            <a:ext cx="2743200" cy="914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r>
              <a:rPr lang="en-US" sz="4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bươu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4703392" y="5225216"/>
            <a:ext cx="2933700" cy="914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tươi</a:t>
            </a:r>
            <a:r>
              <a:rPr lang="en-US" sz="4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endParaRPr lang="vi-VN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7922843" y="5225216"/>
            <a:ext cx="2552701" cy="914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bưởi</a:t>
            </a:r>
            <a:endParaRPr lang="vi-VN" sz="24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2" name="Straight Connector 11"/>
          <p:cNvCxnSpPr>
            <a:endCxn id="9" idx="0"/>
          </p:cNvCxnSpPr>
          <p:nvPr/>
        </p:nvCxnSpPr>
        <p:spPr bwMode="auto">
          <a:xfrm>
            <a:off x="2110679" y="3087327"/>
            <a:ext cx="4059563" cy="213788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>
            <a:stCxn id="7" idx="2"/>
            <a:endCxn id="10" idx="0"/>
          </p:cNvCxnSpPr>
          <p:nvPr/>
        </p:nvCxnSpPr>
        <p:spPr bwMode="auto">
          <a:xfrm>
            <a:off x="6035372" y="3130870"/>
            <a:ext cx="3163822" cy="209434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>
            <a:stCxn id="5122" idx="2"/>
            <a:endCxn id="5" idx="0"/>
          </p:cNvCxnSpPr>
          <p:nvPr/>
        </p:nvCxnSpPr>
        <p:spPr bwMode="auto">
          <a:xfrm flipH="1">
            <a:off x="3046042" y="3130869"/>
            <a:ext cx="6791854" cy="209434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Minus 18"/>
          <p:cNvSpPr/>
          <p:nvPr/>
        </p:nvSpPr>
        <p:spPr bwMode="auto">
          <a:xfrm>
            <a:off x="2239727" y="5894084"/>
            <a:ext cx="1720716" cy="112182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Minus 19"/>
          <p:cNvSpPr/>
          <p:nvPr/>
        </p:nvSpPr>
        <p:spPr bwMode="auto">
          <a:xfrm>
            <a:off x="4976868" y="5911016"/>
            <a:ext cx="1265546" cy="95250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Minus 20"/>
          <p:cNvSpPr/>
          <p:nvPr/>
        </p:nvSpPr>
        <p:spPr bwMode="auto">
          <a:xfrm>
            <a:off x="6102915" y="5894084"/>
            <a:ext cx="1263950" cy="112182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Minus 21"/>
          <p:cNvSpPr/>
          <p:nvPr/>
        </p:nvSpPr>
        <p:spPr bwMode="auto">
          <a:xfrm>
            <a:off x="8763139" y="5863391"/>
            <a:ext cx="1443772" cy="95250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3896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66426" y="160338"/>
            <a:ext cx="1744979" cy="808704"/>
            <a:chOff x="228600" y="228600"/>
            <a:chExt cx="2332704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5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vi-VN" sz="40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528754" y="384394"/>
            <a:ext cx="5413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ươi</a:t>
            </a:r>
            <a:r>
              <a:rPr lang="en-US" sz="4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4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ươu</a:t>
            </a:r>
            <a:endParaRPr lang="en-US" sz="48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4114800" y="2412111"/>
            <a:ext cx="3352800" cy="949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endParaRPr lang="vi-VN" sz="11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4128911" y="1489181"/>
            <a:ext cx="1622119" cy="83099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endParaRPr lang="vi-VN" sz="11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5813119" y="1489337"/>
            <a:ext cx="1654481" cy="83099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ươi</a:t>
            </a:r>
            <a:endParaRPr lang="vi-VN" sz="11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 Box 5"/>
          <p:cNvSpPr txBox="1"/>
          <p:nvPr/>
        </p:nvSpPr>
        <p:spPr>
          <a:xfrm>
            <a:off x="1771899" y="3361823"/>
            <a:ext cx="883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bưởi</a:t>
            </a:r>
            <a:r>
              <a:rPr lang="en-US" sz="40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40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40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</a:t>
            </a:r>
            <a:r>
              <a:rPr lang="en-US" sz="40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lưới</a:t>
            </a:r>
            <a:r>
              <a:rPr lang="en-US" sz="40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40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mười</a:t>
            </a:r>
            <a:endParaRPr lang="en-US" sz="4000" b="1" dirty="0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40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bướu</a:t>
            </a:r>
            <a:r>
              <a:rPr lang="en-US" sz="40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40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r>
              <a:rPr lang="en-US" sz="40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40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khướu</a:t>
            </a:r>
            <a:r>
              <a:rPr lang="en-US" sz="40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40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rượu</a:t>
            </a:r>
            <a:endParaRPr lang="en-US" sz="4000" b="1" dirty="0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Minus 9"/>
          <p:cNvSpPr/>
          <p:nvPr/>
        </p:nvSpPr>
        <p:spPr bwMode="auto">
          <a:xfrm>
            <a:off x="2522930" y="3891001"/>
            <a:ext cx="965283" cy="190500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Minus 10"/>
          <p:cNvSpPr/>
          <p:nvPr/>
        </p:nvSpPr>
        <p:spPr bwMode="auto">
          <a:xfrm>
            <a:off x="4782350" y="3903601"/>
            <a:ext cx="965283" cy="190500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Minus 11"/>
          <p:cNvSpPr/>
          <p:nvPr/>
        </p:nvSpPr>
        <p:spPr bwMode="auto">
          <a:xfrm>
            <a:off x="7041770" y="3886661"/>
            <a:ext cx="965283" cy="190500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Minus 12"/>
          <p:cNvSpPr/>
          <p:nvPr/>
        </p:nvSpPr>
        <p:spPr bwMode="auto">
          <a:xfrm>
            <a:off x="9220200" y="3884401"/>
            <a:ext cx="965283" cy="190500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Minus 13"/>
          <p:cNvSpPr/>
          <p:nvPr/>
        </p:nvSpPr>
        <p:spPr bwMode="auto">
          <a:xfrm>
            <a:off x="2494105" y="4531299"/>
            <a:ext cx="965283" cy="190500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Minus 14"/>
          <p:cNvSpPr/>
          <p:nvPr/>
        </p:nvSpPr>
        <p:spPr bwMode="auto">
          <a:xfrm>
            <a:off x="4845938" y="4495928"/>
            <a:ext cx="965283" cy="190500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Minus 15"/>
          <p:cNvSpPr/>
          <p:nvPr/>
        </p:nvSpPr>
        <p:spPr bwMode="auto">
          <a:xfrm>
            <a:off x="7197771" y="4480906"/>
            <a:ext cx="965283" cy="190500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Minus 16"/>
          <p:cNvSpPr/>
          <p:nvPr/>
        </p:nvSpPr>
        <p:spPr bwMode="auto">
          <a:xfrm>
            <a:off x="9403726" y="4533822"/>
            <a:ext cx="965283" cy="82196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2" descr="D:\Users\TV1-T1\15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7" t="60091" r="68065" b="29878"/>
          <a:stretch/>
        </p:blipFill>
        <p:spPr bwMode="auto">
          <a:xfrm>
            <a:off x="2497614" y="4813964"/>
            <a:ext cx="1015917" cy="7379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899" y="4869128"/>
            <a:ext cx="1219201" cy="5540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 descr="D:\Users\TV1-T1\15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31" t="61933" r="14338" b="31309"/>
          <a:stretch/>
        </p:blipFill>
        <p:spPr bwMode="auto">
          <a:xfrm>
            <a:off x="8530502" y="4926795"/>
            <a:ext cx="1086979" cy="512262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7789319" y="5423187"/>
            <a:ext cx="20970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r>
              <a:rPr lang="en-US" sz="44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bươu</a:t>
            </a:r>
            <a:endParaRPr lang="vi-VN" sz="2800" dirty="0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901956" y="5488918"/>
            <a:ext cx="21499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tươi</a:t>
            </a:r>
            <a:r>
              <a:rPr lang="en-US" sz="44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endParaRPr lang="vi-VN" sz="2800" dirty="0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012666" y="5488917"/>
            <a:ext cx="20906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40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bưởi</a:t>
            </a:r>
            <a:endParaRPr lang="vi-VN" sz="2400" dirty="0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Minus 22"/>
          <p:cNvSpPr/>
          <p:nvPr/>
        </p:nvSpPr>
        <p:spPr bwMode="auto">
          <a:xfrm>
            <a:off x="1892926" y="6096936"/>
            <a:ext cx="1202358" cy="161423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Minus 24"/>
          <p:cNvSpPr/>
          <p:nvPr/>
        </p:nvSpPr>
        <p:spPr bwMode="auto">
          <a:xfrm>
            <a:off x="3323888" y="6064253"/>
            <a:ext cx="914823" cy="161423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Minus 25"/>
          <p:cNvSpPr/>
          <p:nvPr/>
        </p:nvSpPr>
        <p:spPr bwMode="auto">
          <a:xfrm>
            <a:off x="6188480" y="6088357"/>
            <a:ext cx="914823" cy="137319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Minus 26"/>
          <p:cNvSpPr/>
          <p:nvPr/>
        </p:nvSpPr>
        <p:spPr bwMode="auto">
          <a:xfrm>
            <a:off x="8938785" y="6026435"/>
            <a:ext cx="1241255" cy="166193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9384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/>
      <p:bldP spid="9" grpId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/>
      <p:bldP spid="21" grpId="0"/>
      <p:bldP spid="22" grpId="0"/>
      <p:bldP spid="23" grpId="0" animBg="1"/>
      <p:bldP spid="25" grpId="0" animBg="1"/>
      <p:bldP spid="26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wow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8900" y="2209800"/>
            <a:ext cx="6934200" cy="3276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2912157-DF80-F3AA-A1EF-77CEB93BDFFB}"/>
              </a:ext>
            </a:extLst>
          </p:cNvPr>
          <p:cNvGrpSpPr/>
          <p:nvPr/>
        </p:nvGrpSpPr>
        <p:grpSpPr>
          <a:xfrm>
            <a:off x="609600" y="533400"/>
            <a:ext cx="6756905" cy="941185"/>
            <a:chOff x="63500" y="1429216"/>
            <a:chExt cx="5080245" cy="705889"/>
          </a:xfrm>
        </p:grpSpPr>
        <p:sp>
          <p:nvSpPr>
            <p:cNvPr id="4" name="Rounded Rectangle 5">
              <a:extLst>
                <a:ext uri="{FF2B5EF4-FFF2-40B4-BE49-F238E27FC236}">
                  <a16:creationId xmlns:a16="http://schemas.microsoft.com/office/drawing/2014/main" id="{BB97573A-0943-BEA5-BBD7-8251D95F82F6}"/>
                </a:ext>
              </a:extLst>
            </p:cNvPr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3C8DA50-B694-08B6-63F9-F01E71B40729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94615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o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37932" y="1443704"/>
            <a:ext cx="6282267" cy="478748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3F1AF75-5DE1-BC47-42B0-055FBA35EBFF}"/>
              </a:ext>
            </a:extLst>
          </p:cNvPr>
          <p:cNvGrpSpPr/>
          <p:nvPr/>
        </p:nvGrpSpPr>
        <p:grpSpPr>
          <a:xfrm>
            <a:off x="-84357" y="76202"/>
            <a:ext cx="6756905" cy="941185"/>
            <a:chOff x="63500" y="1429216"/>
            <a:chExt cx="5080245" cy="705889"/>
          </a:xfrm>
        </p:grpSpPr>
        <p:sp>
          <p:nvSpPr>
            <p:cNvPr id="4" name="Rounded Rectangle 5">
              <a:extLst>
                <a:ext uri="{FF2B5EF4-FFF2-40B4-BE49-F238E27FC236}">
                  <a16:creationId xmlns:a16="http://schemas.microsoft.com/office/drawing/2014/main" id="{97973A07-6D68-FE00-D31C-2F55FE1FC428}"/>
                </a:ext>
              </a:extLst>
            </p:cNvPr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6052C45-2C54-064B-FD99-F941F1321A49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08059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EE5203CC-22AF-4582-846C-B280ADB915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569" y="904022"/>
            <a:ext cx="1439705" cy="143970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83080" y="4453526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060AE78-8FC4-4045-B4C1-EEF29D56F3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497">
            <a:off x="242597" y="4241579"/>
            <a:ext cx="1176872" cy="588436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4A8585D-352F-4233-B55E-B3CE796B92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925">
            <a:off x="559895" y="5481810"/>
            <a:ext cx="1176872" cy="58843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17F3A7C-C473-42C2-A956-7FBC9ACC79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034">
            <a:off x="8175173" y="5891332"/>
            <a:ext cx="1176872" cy="588436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727B00-1C7B-4E2A-98E7-ACDEB3CD70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63"/>
          <a:stretch/>
        </p:blipFill>
        <p:spPr>
          <a:xfrm rot="21158011">
            <a:off x="3806388" y="4860316"/>
            <a:ext cx="378211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A645E4C-897C-439D-8A6F-19F0A33ADB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498" y="996287"/>
            <a:ext cx="1439705" cy="143970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EAA84548-3C68-45F6-9B74-7975E58EA8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58" y="996286"/>
            <a:ext cx="1439705" cy="1439705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7EC9132-19C7-4FB3-9422-01017C6AAAB0}"/>
              </a:ext>
            </a:extLst>
          </p:cNvPr>
          <p:cNvSpPr/>
          <p:nvPr/>
        </p:nvSpPr>
        <p:spPr>
          <a:xfrm>
            <a:off x="930745" y="656839"/>
            <a:ext cx="10454980" cy="5584571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9218" name="Picture 2" descr="Fly me to the broom: September 2020">
            <a:extLst>
              <a:ext uri="{FF2B5EF4-FFF2-40B4-BE49-F238E27FC236}">
                <a16:creationId xmlns:a16="http://schemas.microsoft.com/office/drawing/2014/main" id="{E041A769-664F-4092-A84E-285209389B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5520" y="765432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The Echelford Primary School - Sports Leaders">
            <a:extLst>
              <a:ext uri="{FF2B5EF4-FFF2-40B4-BE49-F238E27FC236}">
                <a16:creationId xmlns:a16="http://schemas.microsoft.com/office/drawing/2014/main" id="{5455AED2-2D54-4420-AAA5-2F41EF30C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1707" y="4822428"/>
            <a:ext cx="6935121" cy="204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Rainbow cartoon on transparent background PNG - Similar PNG">
            <a:extLst>
              <a:ext uri="{FF2B5EF4-FFF2-40B4-BE49-F238E27FC236}">
                <a16:creationId xmlns:a16="http://schemas.microsoft.com/office/drawing/2014/main" id="{DBB6555B-E001-4D0A-ACF1-816B9A46D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6167" r="94667">
                        <a14:foregroundMark x1="15000" y1="66000" x2="25167" y2="66000"/>
                        <a14:foregroundMark x1="8167" y1="71667" x2="13167" y2="71667"/>
                        <a14:foregroundMark x1="26333" y1="72500" x2="14333" y2="68333"/>
                        <a14:foregroundMark x1="14333" y1="68333" x2="23167" y2="70333"/>
                        <a14:foregroundMark x1="23167" y1="70333" x2="28000" y2="66000"/>
                        <a14:foregroundMark x1="24500" y1="63167" x2="24333" y2="73167"/>
                        <a14:foregroundMark x1="22500" y1="60000" x2="29833" y2="70833"/>
                        <a14:foregroundMark x1="26500" y1="61167" x2="34500" y2="72167"/>
                        <a14:foregroundMark x1="33333" y1="66500" x2="37667" y2="73833"/>
                        <a14:foregroundMark x1="51333" y1="62833" x2="51333" y2="62833"/>
                        <a14:foregroundMark x1="79167" y1="67167" x2="83333" y2="74833"/>
                        <a14:foregroundMark x1="83833" y1="66000" x2="69167" y2="75500"/>
                        <a14:foregroundMark x1="75000" y1="68000" x2="83500" y2="75000"/>
                        <a14:foregroundMark x1="83000" y1="67000" x2="70500" y2="70500"/>
                        <a14:foregroundMark x1="70500" y1="70500" x2="78500" y2="66167"/>
                        <a14:foregroundMark x1="78500" y1="66167" x2="77000" y2="65500"/>
                        <a14:foregroundMark x1="74167" y1="65667" x2="78167" y2="71167"/>
                        <a14:foregroundMark x1="72167" y1="64333" x2="77167" y2="71167"/>
                        <a14:foregroundMark x1="66833" y1="73833" x2="73333" y2="74000"/>
                        <a14:foregroundMark x1="66500" y1="70833" x2="72833" y2="73000"/>
                        <a14:foregroundMark x1="88000" y1="69167" x2="91167" y2="73167"/>
                        <a14:foregroundMark x1="94000" y1="72667" x2="94000" y2="72667"/>
                        <a14:foregroundMark x1="94833" y1="72833" x2="94833" y2="72833"/>
                        <a14:foregroundMark x1="6167" y1="71500" x2="6167" y2="7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801" b="20651"/>
          <a:stretch/>
        </p:blipFill>
        <p:spPr bwMode="auto">
          <a:xfrm rot="20096658">
            <a:off x="131683" y="762089"/>
            <a:ext cx="2394172" cy="118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ED54E5F-2B0F-41AC-8521-91406384ED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377" y="-168539"/>
            <a:ext cx="1439705" cy="143970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EE590DC-E57D-4E25-B6B6-491F6171D069}"/>
              </a:ext>
            </a:extLst>
          </p:cNvPr>
          <p:cNvGrpSpPr/>
          <p:nvPr/>
        </p:nvGrpSpPr>
        <p:grpSpPr>
          <a:xfrm>
            <a:off x="7652230" y="4533118"/>
            <a:ext cx="4351838" cy="2320136"/>
            <a:chOff x="7652230" y="4533118"/>
            <a:chExt cx="4351838" cy="2320136"/>
          </a:xfrm>
        </p:grpSpPr>
        <p:pic>
          <p:nvPicPr>
            <p:cNvPr id="11" name="Picture 10" descr="A picture containing application&#10;&#10;Description automatically generated">
              <a:extLst>
                <a:ext uri="{FF2B5EF4-FFF2-40B4-BE49-F238E27FC236}">
                  <a16:creationId xmlns:a16="http://schemas.microsoft.com/office/drawing/2014/main" id="{E76239BB-5E9F-4B27-AE59-DAE414171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230" y="4533118"/>
              <a:ext cx="4351838" cy="2279276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AA05327-B4D1-4327-A47E-3C9B515F6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7184" y="6339843"/>
              <a:ext cx="748626" cy="502273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78A5CFA-3099-4CEA-84E6-48C85DDEA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5273" y="6343812"/>
              <a:ext cx="748626" cy="502273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244BD3B5-EB96-45E9-9080-4CC7CF1DB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6451" y="6350981"/>
              <a:ext cx="748626" cy="502273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42BD26B-B330-4CB5-8C72-30A9378FC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58103" y="6343811"/>
              <a:ext cx="748626" cy="502273"/>
            </a:xfrm>
            <a:prstGeom prst="rect">
              <a:avLst/>
            </a:prstGeom>
          </p:spPr>
        </p:pic>
      </p:grpSp>
      <p:pic>
        <p:nvPicPr>
          <p:cNvPr id="49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097870CC-8268-4226-9427-9DDB10B51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460" y="282216"/>
            <a:ext cx="1485060" cy="146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CC1787-F221-3103-9995-29067CA43A9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84804" y="1118415"/>
            <a:ext cx="10297036" cy="462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5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7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7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6" t="5953" r="7195" b="6973"/>
          <a:stretch/>
        </p:blipFill>
        <p:spPr>
          <a:xfrm>
            <a:off x="0" y="1"/>
            <a:ext cx="122682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1" y="3352800"/>
            <a:ext cx="1221581" cy="1981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53401" y="690562"/>
            <a:ext cx="891105" cy="11382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0" y="83507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>
              <a:defRPr/>
            </a:pPr>
            <a:r>
              <a:rPr lang="en-US" b="1" kern="0" dirty="0" err="1">
                <a:solidFill>
                  <a:srgbClr val="FF0000"/>
                </a:solidFill>
              </a:rPr>
              <a:t>Khởi</a:t>
            </a:r>
            <a:r>
              <a:rPr lang="en-US" b="1" kern="0" dirty="0">
                <a:solidFill>
                  <a:srgbClr val="FF0000"/>
                </a:solidFill>
              </a:rPr>
              <a:t> </a:t>
            </a:r>
            <a:r>
              <a:rPr lang="en-US" b="1" kern="0" dirty="0">
                <a:solidFill>
                  <a:sysClr val="windowText" lastClr="000000"/>
                </a:solidFill>
              </a:rPr>
              <a:t> </a:t>
            </a:r>
            <a:r>
              <a:rPr lang="en-US" b="1" kern="0" dirty="0" err="1">
                <a:solidFill>
                  <a:srgbClr val="0000CC"/>
                </a:solidFill>
              </a:rPr>
              <a:t>động</a:t>
            </a:r>
            <a:r>
              <a:rPr lang="en-US" b="1" kern="0" dirty="0">
                <a:solidFill>
                  <a:srgbClr val="0000CC"/>
                </a:solidFill>
              </a:rPr>
              <a:t> </a:t>
            </a:r>
            <a:r>
              <a:rPr lang="en-US" b="1" kern="0" dirty="0" err="1">
                <a:solidFill>
                  <a:srgbClr val="0000CC"/>
                </a:solidFill>
              </a:rPr>
              <a:t>ngày</a:t>
            </a:r>
            <a:r>
              <a:rPr lang="en-US" b="1" kern="0" dirty="0">
                <a:solidFill>
                  <a:srgbClr val="0000CC"/>
                </a:solidFill>
              </a:rPr>
              <a:t> </a:t>
            </a:r>
            <a:r>
              <a:rPr lang="en-US" b="1" kern="0" dirty="0" err="1">
                <a:solidFill>
                  <a:srgbClr val="0000CC"/>
                </a:solidFill>
              </a:rPr>
              <a:t>mới</a:t>
            </a:r>
            <a:r>
              <a:rPr lang="en-US" b="1" kern="0" dirty="0">
                <a:solidFill>
                  <a:srgbClr val="0000CC"/>
                </a:solidFill>
              </a:rPr>
              <a:t> </a:t>
            </a:r>
            <a:r>
              <a:rPr lang="en-US" b="1" kern="0" dirty="0" err="1">
                <a:solidFill>
                  <a:srgbClr val="0000CC"/>
                </a:solidFill>
              </a:rPr>
              <a:t>nào</a:t>
            </a:r>
            <a:r>
              <a:rPr lang="en-US" b="1" kern="0" dirty="0">
                <a:solidFill>
                  <a:srgbClr val="0000CC"/>
                </a:solidFill>
              </a:rPr>
              <a:t>!</a:t>
            </a:r>
            <a:endParaRPr lang="vi-VN" b="1" kern="0" dirty="0">
              <a:solidFill>
                <a:srgbClr val="FF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7400" y="1447800"/>
            <a:ext cx="8382000" cy="16002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>
              <a:defRPr/>
            </a:pPr>
            <a:r>
              <a:rPr lang="en-US" b="1" kern="0" dirty="0" err="1">
                <a:solidFill>
                  <a:srgbClr val="FF0066"/>
                </a:solidFill>
              </a:rPr>
              <a:t>Hãy</a:t>
            </a:r>
            <a:r>
              <a:rPr lang="en-US" b="1" kern="0" dirty="0">
                <a:solidFill>
                  <a:srgbClr val="FF0066"/>
                </a:solidFill>
              </a:rPr>
              <a:t> </a:t>
            </a:r>
            <a:r>
              <a:rPr lang="en-US" b="1" kern="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giúp</a:t>
            </a:r>
            <a:r>
              <a:rPr lang="en-US" b="1" kern="0" dirty="0">
                <a:solidFill>
                  <a:srgbClr val="FF0066"/>
                </a:solidFill>
              </a:rPr>
              <a:t> </a:t>
            </a:r>
            <a:r>
              <a:rPr lang="en-US" b="1" kern="0" dirty="0" err="1">
                <a:solidFill>
                  <a:srgbClr val="FF0066"/>
                </a:solidFill>
              </a:rPr>
              <a:t>các</a:t>
            </a:r>
            <a:r>
              <a:rPr lang="en-US" b="1" kern="0" dirty="0">
                <a:solidFill>
                  <a:srgbClr val="FF0066"/>
                </a:solidFill>
              </a:rPr>
              <a:t> </a:t>
            </a:r>
            <a:r>
              <a:rPr lang="en-US" b="1" kern="0" dirty="0">
                <a:solidFill>
                  <a:schemeClr val="tx2"/>
                </a:solidFill>
              </a:rPr>
              <a:t>con </a:t>
            </a:r>
            <a:r>
              <a:rPr lang="en-US" b="1" kern="0" dirty="0" err="1">
                <a:solidFill>
                  <a:srgbClr val="FF0000"/>
                </a:solidFill>
              </a:rPr>
              <a:t>vật</a:t>
            </a:r>
            <a:r>
              <a:rPr lang="en-US" b="1" kern="0" dirty="0">
                <a:solidFill>
                  <a:schemeClr val="tx2"/>
                </a:solidFill>
              </a:rPr>
              <a:t> </a:t>
            </a:r>
            <a:r>
              <a:rPr lang="en-US" b="1" kern="0" dirty="0" err="1">
                <a:solidFill>
                  <a:schemeClr val="tx2"/>
                </a:solidFill>
              </a:rPr>
              <a:t>đáng</a:t>
            </a:r>
            <a:r>
              <a:rPr lang="en-US" b="1" kern="0" dirty="0">
                <a:solidFill>
                  <a:schemeClr val="tx2"/>
                </a:solidFill>
              </a:rPr>
              <a:t> </a:t>
            </a:r>
            <a:r>
              <a:rPr lang="en-US" b="1" kern="0" dirty="0" err="1">
                <a:solidFill>
                  <a:srgbClr val="FFC000"/>
                </a:solidFill>
              </a:rPr>
              <a:t>yêu</a:t>
            </a:r>
            <a:r>
              <a:rPr lang="en-US" b="1" kern="0" dirty="0">
                <a:solidFill>
                  <a:srgbClr val="FF0066"/>
                </a:solidFill>
              </a:rPr>
              <a:t> </a:t>
            </a:r>
            <a:r>
              <a:rPr lang="en-US" b="1" kern="0" dirty="0" err="1">
                <a:solidFill>
                  <a:srgbClr val="00B050"/>
                </a:solidFill>
              </a:rPr>
              <a:t>dưới</a:t>
            </a:r>
            <a:r>
              <a:rPr lang="en-US" b="1" kern="0" dirty="0">
                <a:solidFill>
                  <a:srgbClr val="FF0066"/>
                </a:solidFill>
              </a:rPr>
              <a:t> </a:t>
            </a:r>
            <a:r>
              <a:rPr lang="en-US" b="1" kern="0" dirty="0" err="1">
                <a:solidFill>
                  <a:srgbClr val="FF0066"/>
                </a:solidFill>
              </a:rPr>
              <a:t>đáy</a:t>
            </a:r>
            <a:r>
              <a:rPr lang="en-US" b="1" kern="0" dirty="0">
                <a:solidFill>
                  <a:srgbClr val="FF0066"/>
                </a:solidFill>
              </a:rPr>
              <a:t> </a:t>
            </a:r>
            <a:r>
              <a:rPr lang="en-US" b="1" kern="0" dirty="0" err="1">
                <a:solidFill>
                  <a:srgbClr val="002060"/>
                </a:solidFill>
              </a:rPr>
              <a:t>đại</a:t>
            </a:r>
            <a:r>
              <a:rPr lang="en-US" b="1" kern="0" dirty="0">
                <a:solidFill>
                  <a:srgbClr val="FF0066"/>
                </a:solidFill>
              </a:rPr>
              <a:t> </a:t>
            </a:r>
            <a:r>
              <a:rPr lang="en-US" b="1" kern="0" dirty="0" err="1">
                <a:solidFill>
                  <a:schemeClr val="accent1">
                    <a:lumMod val="25000"/>
                  </a:schemeClr>
                </a:solidFill>
              </a:rPr>
              <a:t>dương</a:t>
            </a:r>
            <a:r>
              <a:rPr lang="en-US" b="1" kern="0" dirty="0">
                <a:solidFill>
                  <a:srgbClr val="FF0066"/>
                </a:solidFill>
              </a:rPr>
              <a:t> </a:t>
            </a:r>
            <a:r>
              <a:rPr lang="en-US" b="1" kern="0" dirty="0" err="1">
                <a:solidFill>
                  <a:srgbClr val="FF0066"/>
                </a:solidFill>
              </a:rPr>
              <a:t>nhé</a:t>
            </a:r>
            <a:r>
              <a:rPr lang="en-US" b="1" kern="0" dirty="0">
                <a:solidFill>
                  <a:srgbClr val="FF0066"/>
                </a:solidFill>
              </a:rPr>
              <a:t>!</a:t>
            </a:r>
            <a:r>
              <a:rPr lang="en-US" b="1" kern="0" dirty="0"/>
              <a:t>!</a:t>
            </a:r>
            <a:endParaRPr lang="vi-VN" b="1" kern="0" dirty="0"/>
          </a:p>
        </p:txBody>
      </p:sp>
    </p:spTree>
    <p:extLst>
      <p:ext uri="{BB962C8B-B14F-4D97-AF65-F5344CB8AC3E}">
        <p14:creationId xmlns:p14="http://schemas.microsoft.com/office/powerpoint/2010/main" val="20483977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50" y="942238"/>
            <a:ext cx="4057650" cy="147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10000" y="1218873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DỌN SẠCH</a:t>
            </a:r>
          </a:p>
          <a:p>
            <a:pPr algn="ctr" defTabSz="685800"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5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417355" y="3618427"/>
            <a:ext cx="845855" cy="4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1794" y="4305631"/>
            <a:ext cx="869908" cy="69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689336" y="2895362"/>
            <a:ext cx="599795" cy="4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1057275" y="1853245"/>
            <a:ext cx="771525" cy="54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12488184" y="1293950"/>
            <a:ext cx="607220" cy="55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12308527" y="3238246"/>
            <a:ext cx="1055136" cy="61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198120" y="4193220"/>
            <a:ext cx="845855" cy="4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264955" y="4792003"/>
            <a:ext cx="845855" cy="4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12633326" y="1896036"/>
            <a:ext cx="607220" cy="55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12453669" y="3541742"/>
            <a:ext cx="1055136" cy="61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2752094" y="4700099"/>
            <a:ext cx="1295945" cy="175721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3833" y1="9200" x2="82667" y2="8000"/>
                        <a14:foregroundMark x1="67167" y1="10800" x2="72333" y2="90000"/>
                        <a14:foregroundMark x1="85000" y1="8800" x2="82667" y2="86000"/>
                        <a14:foregroundMark x1="76167" y1="18000" x2="73167" y2="92000"/>
                        <a14:foregroundMark x1="75833" y1="23600" x2="61333" y2="91600"/>
                        <a14:foregroundMark x1="67667" y1="87600" x2="4167" y2="85200"/>
                        <a14:foregroundMark x1="1167" y1="5200" x2="22500" y2="50400"/>
                        <a14:foregroundMark x1="4333" y1="4000" x2="29000" y2="3200"/>
                        <a14:foregroundMark x1="28000" y1="10000" x2="14000" y2="30400"/>
                        <a14:foregroundMark x1="2000" y1="2400" x2="10167" y2="2400"/>
                        <a14:foregroundMark x1="2667" y1="12400" x2="2667" y2="82000"/>
                        <a14:foregroundMark x1="1167" y1="17200" x2="1333" y2="71600"/>
                        <a14:foregroundMark x1="77333" y1="24400" x2="77333" y2="93600"/>
                        <a14:foregroundMark x1="63000" y1="19200" x2="63000" y2="73600"/>
                        <a14:foregroundMark x1="82167" y1="39600" x2="74833" y2="77600"/>
                        <a14:foregroundMark x1="88000" y1="70000" x2="80500" y2="90800"/>
                        <a14:foregroundMark x1="87667" y1="84800" x2="78833" y2="96800"/>
                        <a14:backgroundMark x1="1667" y1="2000" x2="9333" y2="1200"/>
                        <a14:backgroundMark x1="94167" y1="82800" x2="86333" y2="96000"/>
                        <a14:backgroundMark x1="85833" y1="94800" x2="85833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38777">
            <a:off x="5571211" y="4778041"/>
            <a:ext cx="1942171" cy="133025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1387">
            <a:off x="8424340" y="4654275"/>
            <a:ext cx="1286922" cy="16086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0153" flipH="1">
            <a:off x="9511062" y="2138118"/>
            <a:ext cx="246125" cy="88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8495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11" dur="3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3" dur="3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21" dur="2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23" dur="3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25" dur="3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27" dur="3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29" dur="3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31" dur="3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33" dur="3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35" dur="3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89336" y="2895362"/>
            <a:ext cx="599795" cy="4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2488184" y="1293950"/>
            <a:ext cx="607220" cy="55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2640584" y="1446350"/>
            <a:ext cx="607220" cy="55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7065" y="3047762"/>
            <a:ext cx="599795" cy="4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110412" y="1752601"/>
            <a:ext cx="353173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7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c……</a:t>
            </a:r>
            <a:r>
              <a:rPr lang="en-US" sz="7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endParaRPr lang="en-US" sz="7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s 2"/>
          <p:cNvSpPr/>
          <p:nvPr/>
        </p:nvSpPr>
        <p:spPr>
          <a:xfrm>
            <a:off x="1905001" y="3818574"/>
            <a:ext cx="2764632" cy="58864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6000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6000" b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uôn</a:t>
            </a:r>
            <a:endParaRPr lang="en-US" sz="60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s 4"/>
          <p:cNvSpPr/>
          <p:nvPr/>
        </p:nvSpPr>
        <p:spPr>
          <a:xfrm>
            <a:off x="6117921" y="3818574"/>
            <a:ext cx="2624614" cy="58864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uôt</a:t>
            </a:r>
            <a:endParaRPr lang="en-US" sz="60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Smiley Face 9"/>
          <p:cNvSpPr/>
          <p:nvPr/>
        </p:nvSpPr>
        <p:spPr bwMode="auto">
          <a:xfrm>
            <a:off x="2139142" y="3276601"/>
            <a:ext cx="1066800" cy="704671"/>
          </a:xfrm>
          <a:prstGeom prst="smileyFace">
            <a:avLst/>
          </a:prstGeom>
          <a:solidFill>
            <a:srgbClr val="FF0066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3411530" y="5154981"/>
            <a:ext cx="867966" cy="117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4486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6" dur="27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10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12" dur="2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9" grpId="1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417355" y="3618427"/>
            <a:ext cx="845855" cy="4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264955" y="3770827"/>
            <a:ext cx="845855" cy="4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112555" y="3923227"/>
            <a:ext cx="845855" cy="4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12308527" y="3238246"/>
            <a:ext cx="1055136" cy="61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12460927" y="3390646"/>
            <a:ext cx="1055136" cy="61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038601" y="1371601"/>
            <a:ext cx="580639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8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8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8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……..</a:t>
            </a:r>
          </a:p>
        </p:txBody>
      </p:sp>
      <p:sp>
        <p:nvSpPr>
          <p:cNvPr id="9" name="Rectangles 4"/>
          <p:cNvSpPr/>
          <p:nvPr/>
        </p:nvSpPr>
        <p:spPr>
          <a:xfrm>
            <a:off x="2152390" y="2936762"/>
            <a:ext cx="3257810" cy="101706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7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7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uôn</a:t>
            </a:r>
            <a:endParaRPr lang="en-US" sz="72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s 5"/>
          <p:cNvSpPr/>
          <p:nvPr/>
        </p:nvSpPr>
        <p:spPr>
          <a:xfrm>
            <a:off x="6324600" y="2936761"/>
            <a:ext cx="3429000" cy="9782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7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7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uông</a:t>
            </a:r>
            <a:endParaRPr lang="en-US" sz="72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Smiley Face 10"/>
          <p:cNvSpPr/>
          <p:nvPr/>
        </p:nvSpPr>
        <p:spPr bwMode="auto">
          <a:xfrm>
            <a:off x="8229600" y="2364179"/>
            <a:ext cx="914400" cy="661720"/>
          </a:xfrm>
          <a:prstGeom prst="smileyFace">
            <a:avLst/>
          </a:prstGeom>
          <a:solidFill>
            <a:srgbClr val="FF0066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6069" y1="9622" x2="90751" y2="12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47997">
            <a:off x="7883188" y="4229245"/>
            <a:ext cx="989885" cy="166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6517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6" dur="3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8" dur="3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10" dur="3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12" dur="3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14" dur="3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022E-7 C -0.02135 -0.01295 -0.04549 -0.00439 -0.07101 -0.00347 C -0.1 0.00254 -0.12778 0.01249 -0.15677 0.01827 C -0.18802 0.02451 -0.22014 0.02729 -0.25174 0.02937 C -0.44254 0.02868 -0.63333 0.02937 -0.82396 0.02752 C -0.84636 0.02729 -0.8684 0.0111 -0.89115 0.0111 " pathEditMode="relative" rAng="0" ptsTypes="fffffA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566" y="8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0" grpId="1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2971800"/>
            <a:ext cx="2466975" cy="18478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76400" y="300875"/>
            <a:ext cx="914399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chước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lòai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Yến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phụng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1" y="3018773"/>
            <a:ext cx="2466975" cy="18478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89336" y="2895362"/>
            <a:ext cx="599795" cy="4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12488184" y="1293950"/>
            <a:ext cx="607220" cy="55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057275" y="1853245"/>
            <a:ext cx="771525" cy="54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miley Face 1"/>
          <p:cNvSpPr/>
          <p:nvPr/>
        </p:nvSpPr>
        <p:spPr bwMode="auto">
          <a:xfrm>
            <a:off x="5448298" y="2750081"/>
            <a:ext cx="1295400" cy="762000"/>
          </a:xfrm>
          <a:prstGeom prst="smileyFace">
            <a:avLst/>
          </a:prstGeom>
          <a:solidFill>
            <a:srgbClr val="FF00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1387">
            <a:off x="8424340" y="4654275"/>
            <a:ext cx="1286922" cy="160865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14800" y="4807125"/>
            <a:ext cx="3259226" cy="830997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khướu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2227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9" dur="2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11" dur="3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13" dur="3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3469E-6 C -0.02066 0.00231 -0.04115 0.00509 -0.06163 0.0074 C -0.08542 0.01526 -0.11129 0.01804 -0.13577 0.02012 C -0.26094 0.0444 -0.38889 0.01758 -0.51511 0.02752 C -0.52431 0.0296 -0.53316 0.03145 -0.54254 0.03284 C -0.56754 0.03978 -0.59254 0.04255 -0.61788 0.04556 C -0.63177 0.05481 -0.66528 0.0555 -0.6809 0.05851 C -0.7375 0.05782 -0.7941 0.05782 -0.8507 0.05666 C -0.86511 0.05643 -0.87622 0.03908 -0.88906 0.03469 C -0.89618 0.02845 -0.9059 0.02174 -0.91111 0.01272 C -0.9158 0.00463 -0.91945 -0.00439 -0.92344 -0.01272 C -0.92552 -0.01711 -0.92847 -0.02081 -0.93021 -0.02544 C -0.93524 -0.03862 -0.94011 -0.05134 -0.94809 -0.06198 C -0.94844 -0.06383 -0.94861 -0.06591 -0.94931 -0.06753 C -0.95 -0.06938 -0.95209 -0.07285 -0.95209 -0.07285 " pathEditMode="relative" ptsTypes="ffffffffffffff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9684"/>
          <a:stretch/>
        </p:blipFill>
        <p:spPr>
          <a:xfrm>
            <a:off x="0" y="-38100"/>
            <a:ext cx="12192000" cy="4619228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2819400" y="4648200"/>
            <a:ext cx="6400800" cy="17526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ướu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chước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" name="Chim khướu biết bắt chước tiếng ngườ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72600" y="5334000"/>
            <a:ext cx="609600" cy="6096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021504-23EC-4FCB-8869-BB0E7AADA209}"/>
              </a:ext>
            </a:extLst>
          </p:cNvPr>
          <p:cNvSpPr/>
          <p:nvPr/>
        </p:nvSpPr>
        <p:spPr bwMode="auto">
          <a:xfrm>
            <a:off x="668824" y="734388"/>
            <a:ext cx="2667000" cy="838201"/>
          </a:xfrm>
          <a:prstGeom prst="round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endParaRPr kumimoji="0" lang="en-US" sz="4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76" y="734388"/>
            <a:ext cx="846497" cy="995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F535EA71-3D65-4AE0-8E1C-17C7DCB7C5C4}"/>
              </a:ext>
            </a:extLst>
          </p:cNvPr>
          <p:cNvSpPr/>
          <p:nvPr/>
        </p:nvSpPr>
        <p:spPr bwMode="auto">
          <a:xfrm>
            <a:off x="3505200" y="-38100"/>
            <a:ext cx="2971800" cy="2133600"/>
          </a:xfrm>
          <a:prstGeom prst="clou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D98F13-06DC-40F0-9E05-FAF5C966E1B9}"/>
              </a:ext>
            </a:extLst>
          </p:cNvPr>
          <p:cNvSpPr txBox="1"/>
          <p:nvPr/>
        </p:nvSpPr>
        <p:spPr>
          <a:xfrm>
            <a:off x="3818296" y="524272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0839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1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7BFEAE2-598C-4C68-8AF5-7D6276E1DF6E}"/>
              </a:ext>
            </a:extLst>
          </p:cNvPr>
          <p:cNvSpPr txBox="1"/>
          <p:nvPr/>
        </p:nvSpPr>
        <p:spPr>
          <a:xfrm>
            <a:off x="2400300" y="2209800"/>
            <a:ext cx="7391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69 </a:t>
            </a:r>
          </a:p>
          <a:p>
            <a:pPr algn="ctr"/>
            <a:r>
              <a:rPr lang="en-US" sz="6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ươi</a:t>
            </a:r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6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ươu</a:t>
            </a:r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7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205663" y="495555"/>
            <a:ext cx="1600200" cy="7620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vi-VN" sz="4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544915" y="483451"/>
            <a:ext cx="914400" cy="77410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vi-VN" sz="4800" b="1" dirty="0">
              <a:solidFill>
                <a:schemeClr val="bg2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49419" y="1981200"/>
            <a:ext cx="54134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ươi</a:t>
            </a:r>
            <a:r>
              <a:rPr lang="en-US" sz="6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6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ươu</a:t>
            </a:r>
            <a:endParaRPr lang="en-US" sz="66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Minus 8"/>
          <p:cNvSpPr/>
          <p:nvPr/>
        </p:nvSpPr>
        <p:spPr bwMode="auto">
          <a:xfrm>
            <a:off x="3814591" y="2795392"/>
            <a:ext cx="1021288" cy="190500"/>
          </a:xfrm>
          <a:prstGeom prst="mathMinus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Minus 9"/>
          <p:cNvSpPr/>
          <p:nvPr/>
        </p:nvSpPr>
        <p:spPr bwMode="auto">
          <a:xfrm>
            <a:off x="6674912" y="2852542"/>
            <a:ext cx="1021288" cy="190500"/>
          </a:xfrm>
          <a:prstGeom prst="mathMinus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3777641" y="4572000"/>
            <a:ext cx="3918559" cy="12192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6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endParaRPr lang="vi-VN" sz="16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3777642" y="3429000"/>
            <a:ext cx="1948879" cy="10668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endParaRPr lang="vi-VN" sz="1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5867400" y="3429000"/>
            <a:ext cx="1828800" cy="10668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ươi</a:t>
            </a:r>
            <a:endParaRPr lang="vi-VN" sz="1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2115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181</Words>
  <Application>Microsoft Office PowerPoint</Application>
  <PresentationFormat>Widescreen</PresentationFormat>
  <Paragraphs>58</Paragraphs>
  <Slides>15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Arial</vt:lpstr>
      <vt:lpstr>Arial Rounded MT Bold</vt:lpstr>
      <vt:lpstr>Arial-Rounded</vt:lpstr>
      <vt:lpstr>Calibri</vt:lpstr>
      <vt:lpstr>Calibri Light</vt:lpstr>
      <vt:lpstr>Coiny</vt:lpstr>
      <vt:lpstr>等线</vt:lpstr>
      <vt:lpstr>黑体</vt:lpstr>
      <vt:lpstr>Times New Roman</vt:lpstr>
      <vt:lpstr>1_Default Design</vt:lpstr>
      <vt:lpstr>1_Office Theme</vt:lpstr>
      <vt:lpstr>https://www.freeppt7.com</vt:lpstr>
      <vt:lpstr>Office 主题​​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Huong</cp:lastModifiedBy>
  <cp:revision>60</cp:revision>
  <dcterms:created xsi:type="dcterms:W3CDTF">2020-11-09T02:49:13Z</dcterms:created>
  <dcterms:modified xsi:type="dcterms:W3CDTF">2025-12-19T04:53:49Z</dcterms:modified>
</cp:coreProperties>
</file>