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7" r:id="rId2"/>
    <p:sldId id="256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76" r:id="rId13"/>
    <p:sldId id="270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42E85-2168-4792-BCA9-E9A41A5F72A3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51488-E858-4046-84C9-108AC0920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3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DF68-7DF2-4A71-8552-F9F8262E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F35E5-9369-4E85-9827-371362719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60CE2-B7D0-4BF0-BBAE-9AB66D5D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60682-82FA-491C-B25B-27A89704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097EF-9074-43BA-9139-8C2F5CD8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6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44FF-E6A5-47F4-B921-33DF3EA4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FCD73-2FDC-4304-B1C8-36D27133D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3D006-1D38-41BF-AEE6-BFF39A58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B0561-D64F-4896-9E25-B52C6C78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203E1-F614-4AC7-BEDE-E6ECF30C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BFC81C-3210-4516-99C2-D1E9F8450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BE8D6-8977-411E-9AC0-49D9A9AE3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3924-CA32-4AF9-A29E-F9DE69A3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974B5-4D2C-4A61-9282-642CAAA2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B1C8-77E2-4AD2-9A93-9AA492FE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2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6CEE-9C71-4AFF-B42D-CE126F8D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866B8-C5D8-4F38-9F35-EC0683BB9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6B271-0784-4C75-89A3-C7676EBF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CE56-6447-41E5-BB58-E724B7A6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5DE32-1DBE-4CDF-80FC-0E2EFEF0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4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0BD2-FE95-4943-BA28-B95CCE65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F33A7-9048-4E5A-800F-55F14C266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97455-6C2C-41B1-983B-324C442D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1257-81D7-4914-8782-6E977C104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AA40-15F5-43EE-91BD-5E15EE38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80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3F25-AC30-4708-8E30-D4DC4AC4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4D95B-FEE5-43AA-97BD-7455746CE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16849-7E2A-40A0-865F-82F1E5BB8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ED6EC-4BB9-430A-B2C3-B9A74649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48BF0-4F78-47DF-913B-35437EA8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D28D1-F8F0-40E3-A661-DFA8EB94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0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3C73-DB0C-461C-86AA-5E8C7197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F024D-EFEA-4037-B410-F8C1A7C2C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B017F-79A9-4E86-B9F9-0CBD68117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6C0BF-BE41-4596-B8F2-5D514DCC6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7A361-F912-4FCA-AA17-7620DD556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01EB6-75B3-4E33-B7D1-AA8AFAFB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40E48-FB3D-4EDD-A599-3EBC8245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47B86-668A-441B-90A5-352611B4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EFB7-477F-4BAF-8968-EA0E05E6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FBA3-534C-49D6-BE8D-1E6EDCB1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13E99-2948-418D-BE01-22B51988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D9EF1-080C-4FAA-878A-44E33750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8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0D118-C6D2-4C98-965E-9F567E97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82F00-9AD8-410F-BB55-71FDDE90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24D4D-14CB-47E5-9A8B-1AD4BC23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3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9538-B6C3-435A-B0EB-0D5D1DD7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F3954-2751-448B-9B10-61B80E35A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E47E0-C483-4F11-9956-D8AAD2F04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9BFA1-5ABF-426C-9238-B8E45325A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1B481-4360-46CC-86FD-BFBC7BCA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44BC3-F7B3-4FBA-86E6-D26E51B2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D5E3-320D-476A-BCE4-EDA50E01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8DC45-F068-4A3E-8D44-AC18DE3EC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F1491-D3BF-4008-A689-0F141F76E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14461-8F07-4FB7-B2C7-51F66E58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B425C-87DD-4A74-A48E-9BC26F38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BBFA7-3E12-42D1-9FED-E8C70701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23BED-3F4E-4C26-AFDA-A31680F8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7C73A-1BC8-4779-ADFB-85E021AEF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F04C9-38E2-4119-A973-8A106A8B5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7A9FD-BDAE-4157-B6BD-6C539634DA4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9EF9C-FDC3-4743-ACEB-FB33F73A0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3C1DD-2823-47F6-992E-B4B186348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8A50-0BE4-4608-872F-04FF905A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8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5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7.png"/><Relationship Id="rId5" Type="http://schemas.microsoft.com/office/2007/relationships/media" Target="../media/media6.mp4"/><Relationship Id="rId10" Type="http://schemas.openxmlformats.org/officeDocument/2006/relationships/image" Target="../media/image16.png"/><Relationship Id="rId4" Type="http://schemas.openxmlformats.org/officeDocument/2006/relationships/video" Target="../media/media5.mp4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p4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0.mp4"/><Relationship Id="rId7" Type="http://schemas.openxmlformats.org/officeDocument/2006/relationships/image" Target="../media/image2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2.mp4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7/06/relationships/model3d" Target="../media/model3d1.glb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17/06/relationships/model3d" Target="../media/model3d2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4530909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Đạo đức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84623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ất sách">
            <a:hlinkClick r:id="" action="ppaction://media"/>
            <a:extLst>
              <a:ext uri="{FF2B5EF4-FFF2-40B4-BE49-F238E27FC236}">
                <a16:creationId xmlns:a16="http://schemas.microsoft.com/office/drawing/2014/main" id="{7E604B95-8E1F-49D2-97D8-235AAB04B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7679" t="5664"/>
          <a:stretch/>
        </p:blipFill>
        <p:spPr>
          <a:xfrm>
            <a:off x="1167010" y="2220872"/>
            <a:ext cx="3282950" cy="3354606"/>
          </a:xfrm>
          <a:prstGeom prst="rect">
            <a:avLst/>
          </a:prstGeom>
        </p:spPr>
      </p:pic>
      <p:pic>
        <p:nvPicPr>
          <p:cNvPr id="8" name="lau cửa">
            <a:hlinkClick r:id="" action="ppaction://media"/>
            <a:extLst>
              <a:ext uri="{FF2B5EF4-FFF2-40B4-BE49-F238E27FC236}">
                <a16:creationId xmlns:a16="http://schemas.microsoft.com/office/drawing/2014/main" id="{32D70A9A-DBAA-4882-A75C-B854E25DDF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283" b="1659"/>
          <a:stretch/>
        </p:blipFill>
        <p:spPr>
          <a:xfrm>
            <a:off x="4766070" y="2220872"/>
            <a:ext cx="3048000" cy="3354606"/>
          </a:xfrm>
          <a:prstGeom prst="rect">
            <a:avLst/>
          </a:prstGeom>
        </p:spPr>
      </p:pic>
      <p:pic>
        <p:nvPicPr>
          <p:cNvPr id="10" name="vặn nước">
            <a:hlinkClick r:id="" action="ppaction://media"/>
            <a:extLst>
              <a:ext uri="{FF2B5EF4-FFF2-40B4-BE49-F238E27FC236}">
                <a16:creationId xmlns:a16="http://schemas.microsoft.com/office/drawing/2014/main" id="{0602A1DE-CC85-4298-987A-EBCAC25F32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6572"/>
          <a:stretch/>
        </p:blipFill>
        <p:spPr>
          <a:xfrm>
            <a:off x="8185545" y="2220872"/>
            <a:ext cx="3048000" cy="34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5292738" y="847969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3118245" y="1294126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ấn off điện">
            <a:hlinkClick r:id="" action="ppaction://media"/>
            <a:extLst>
              <a:ext uri="{FF2B5EF4-FFF2-40B4-BE49-F238E27FC236}">
                <a16:creationId xmlns:a16="http://schemas.microsoft.com/office/drawing/2014/main" id="{6186F351-205E-4A14-90C6-695908666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2179637"/>
            <a:ext cx="4064000" cy="3556000"/>
          </a:xfrm>
          <a:prstGeom prst="rect">
            <a:avLst/>
          </a:prstGeom>
        </p:spPr>
      </p:pic>
      <p:pic>
        <p:nvPicPr>
          <p:cNvPr id="8" name="dẫm bàn">
            <a:hlinkClick r:id="" action="ppaction://media"/>
            <a:extLst>
              <a:ext uri="{FF2B5EF4-FFF2-40B4-BE49-F238E27FC236}">
                <a16:creationId xmlns:a16="http://schemas.microsoft.com/office/drawing/2014/main" id="{90494780-5DED-4F5B-BE77-0B78590194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6765"/>
          <a:stretch/>
        </p:blipFill>
        <p:spPr>
          <a:xfrm>
            <a:off x="6497651" y="2301850"/>
            <a:ext cx="4064000" cy="3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17435-D3FC-437E-9E6B-C30F3685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3" t="34648" r="23981" b="49091"/>
          <a:stretch>
            <a:fillRect/>
          </a:stretch>
        </p:blipFill>
        <p:spPr bwMode="auto">
          <a:xfrm>
            <a:off x="6400799" y="3962400"/>
            <a:ext cx="558399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4AAA4-197E-4523-A649-180028374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15929" r="11223" b="65289"/>
          <a:stretch>
            <a:fillRect/>
          </a:stretch>
        </p:blipFill>
        <p:spPr bwMode="auto">
          <a:xfrm>
            <a:off x="6435725" y="642937"/>
            <a:ext cx="5583995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B26181-C45F-4E16-BC81-57CE23856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16978" r="47903" b="65514"/>
          <a:stretch>
            <a:fillRect/>
          </a:stretch>
        </p:blipFill>
        <p:spPr bwMode="auto">
          <a:xfrm>
            <a:off x="815009" y="771525"/>
            <a:ext cx="562071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24CCF8-A600-43D2-9190-1AE99A64F6DC}"/>
              </a:ext>
            </a:extLst>
          </p:cNvPr>
          <p:cNvSpPr/>
          <p:nvPr/>
        </p:nvSpPr>
        <p:spPr>
          <a:xfrm>
            <a:off x="2423350" y="135304"/>
            <a:ext cx="9561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D7FED-4B42-4CF5-BE22-C28C4A08A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34595" r="58215" b="49091"/>
          <a:stretch>
            <a:fillRect/>
          </a:stretch>
        </p:blipFill>
        <p:spPr bwMode="auto">
          <a:xfrm>
            <a:off x="815009" y="3962400"/>
            <a:ext cx="562071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DB6BD-552B-4EAB-9CD6-2FD8167B0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>
          <a:xfrm>
            <a:off x="337033" y="0"/>
            <a:ext cx="2068854" cy="78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84623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47008-FA0B-4F59-BCF3-DC70EB0323E9}"/>
              </a:ext>
            </a:extLst>
          </p:cNvPr>
          <p:cNvSpPr txBox="1"/>
          <p:nvPr/>
        </p:nvSpPr>
        <p:spPr>
          <a:xfrm>
            <a:off x="1924050" y="1929546"/>
            <a:ext cx="834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đóng cửa, tắt điện">
            <a:hlinkClick r:id="" action="ppaction://media"/>
            <a:extLst>
              <a:ext uri="{FF2B5EF4-FFF2-40B4-BE49-F238E27FC236}">
                <a16:creationId xmlns:a16="http://schemas.microsoft.com/office/drawing/2014/main" id="{971C7903-CD2C-4B12-BF35-831ACC4A4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101" t="4227" r="3773"/>
          <a:stretch/>
        </p:blipFill>
        <p:spPr>
          <a:xfrm>
            <a:off x="1638300" y="2674480"/>
            <a:ext cx="4457700" cy="3437046"/>
          </a:xfrm>
          <a:prstGeom prst="rect">
            <a:avLst/>
          </a:prstGeom>
        </p:spPr>
      </p:pic>
      <p:pic>
        <p:nvPicPr>
          <p:cNvPr id="10" name="grok-video-674a712c-5739-4551-a601-6670c0d4a09e">
            <a:hlinkClick r:id="" action="ppaction://media"/>
            <a:extLst>
              <a:ext uri="{FF2B5EF4-FFF2-40B4-BE49-F238E27FC236}">
                <a16:creationId xmlns:a16="http://schemas.microsoft.com/office/drawing/2014/main" id="{FB362907-D3A0-4EBC-AC68-C61A2308B0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4344" y="2557174"/>
            <a:ext cx="4920855" cy="35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84623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DB18B-6326-432B-BF4A-C80C89B96BB7}"/>
              </a:ext>
            </a:extLst>
          </p:cNvPr>
          <p:cNvSpPr txBox="1"/>
          <p:nvPr/>
        </p:nvSpPr>
        <p:spPr>
          <a:xfrm>
            <a:off x="1924050" y="1929546"/>
            <a:ext cx="834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vẽ bàn">
            <a:hlinkClick r:id="" action="ppaction://media"/>
            <a:extLst>
              <a:ext uri="{FF2B5EF4-FFF2-40B4-BE49-F238E27FC236}">
                <a16:creationId xmlns:a16="http://schemas.microsoft.com/office/drawing/2014/main" id="{71792B6E-2A05-4AFA-B763-402734BEE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203" t="4237"/>
          <a:stretch/>
        </p:blipFill>
        <p:spPr>
          <a:xfrm>
            <a:off x="1362074" y="2515305"/>
            <a:ext cx="4733925" cy="3493183"/>
          </a:xfrm>
          <a:prstGeom prst="rect">
            <a:avLst/>
          </a:prstGeom>
        </p:spPr>
      </p:pic>
      <p:pic>
        <p:nvPicPr>
          <p:cNvPr id="10" name="vẽ tường">
            <a:hlinkClick r:id="" action="ppaction://media"/>
            <a:extLst>
              <a:ext uri="{FF2B5EF4-FFF2-40B4-BE49-F238E27FC236}">
                <a16:creationId xmlns:a16="http://schemas.microsoft.com/office/drawing/2014/main" id="{3FA5E5D6-C3BF-42B9-B380-FE1AA2133D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r="3961"/>
          <a:stretch/>
        </p:blipFill>
        <p:spPr>
          <a:xfrm>
            <a:off x="6426201" y="2625803"/>
            <a:ext cx="4403725" cy="33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707006" y="682982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ok-video-3cffa9d8-ef3f-418a-a360-762437bc5db4">
            <a:hlinkClick r:id="" action="ppaction://media"/>
            <a:extLst>
              <a:ext uri="{FF2B5EF4-FFF2-40B4-BE49-F238E27FC236}">
                <a16:creationId xmlns:a16="http://schemas.microsoft.com/office/drawing/2014/main" id="{538EED23-2910-40D6-9CBE-FA7B35A0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599" y="1867297"/>
            <a:ext cx="8839201" cy="49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84623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19239-45AA-4072-8E6D-9A5800AC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74" y="1884813"/>
            <a:ext cx="8566251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9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84623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ok-video-9934efc1-cef8-4a1c-ba6a-4a6911d56741">
            <a:hlinkClick r:id="" action="ppaction://media"/>
            <a:extLst>
              <a:ext uri="{FF2B5EF4-FFF2-40B4-BE49-F238E27FC236}">
                <a16:creationId xmlns:a16="http://schemas.microsoft.com/office/drawing/2014/main" id="{E8B99DB7-B4C2-48D0-9DF0-28C46E7F13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449" y="2027455"/>
            <a:ext cx="8664575" cy="46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25423" y="691218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kDown.com_TikTok_Media_001_79220008b36c02e4874742daf47ff54a">
            <a:hlinkClick r:id="" action="ppaction://media"/>
            <a:extLst>
              <a:ext uri="{FF2B5EF4-FFF2-40B4-BE49-F238E27FC236}">
                <a16:creationId xmlns:a16="http://schemas.microsoft.com/office/drawing/2014/main" id="{0DCF5D4B-0583-46CF-8EA1-41FF341A3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775" y="1645583"/>
            <a:ext cx="9553573" cy="50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19624" y="1264961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41F98-CF78-4437-BCA5-E8B8A34FD370}"/>
              </a:ext>
            </a:extLst>
          </p:cNvPr>
          <p:cNvSpPr txBox="1"/>
          <p:nvPr/>
        </p:nvSpPr>
        <p:spPr>
          <a:xfrm>
            <a:off x="3095625" y="1847850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6CE3C-6896-435B-8BA3-01DA667E8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2" y="2052035"/>
            <a:ext cx="7562850" cy="17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5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776786" y="773617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9099A-321F-4FA9-AB6F-418837E45A84}"/>
              </a:ext>
            </a:extLst>
          </p:cNvPr>
          <p:cNvSpPr txBox="1"/>
          <p:nvPr/>
        </p:nvSpPr>
        <p:spPr>
          <a:xfrm>
            <a:off x="2780107" y="1352066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EA0028-A878-43CB-A894-420C978BD8B4}"/>
              </a:ext>
            </a:extLst>
          </p:cNvPr>
          <p:cNvSpPr/>
          <p:nvPr/>
        </p:nvSpPr>
        <p:spPr>
          <a:xfrm>
            <a:off x="1893091" y="2814658"/>
            <a:ext cx="1497807" cy="252440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9A56F0-FEDA-4698-970D-402AA0646E30}"/>
              </a:ext>
            </a:extLst>
          </p:cNvPr>
          <p:cNvCxnSpPr/>
          <p:nvPr/>
        </p:nvCxnSpPr>
        <p:spPr>
          <a:xfrm flipV="1">
            <a:off x="3529011" y="2668588"/>
            <a:ext cx="1247775" cy="1020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B2DA3C-7ACB-4D8F-AB5F-5398C651E351}"/>
              </a:ext>
            </a:extLst>
          </p:cNvPr>
          <p:cNvCxnSpPr/>
          <p:nvPr/>
        </p:nvCxnSpPr>
        <p:spPr>
          <a:xfrm>
            <a:off x="3414711" y="4359016"/>
            <a:ext cx="1628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3E9D49-F5C8-4449-909B-A148FC780D74}"/>
              </a:ext>
            </a:extLst>
          </p:cNvPr>
          <p:cNvCxnSpPr>
            <a:cxnSpLocks/>
          </p:cNvCxnSpPr>
          <p:nvPr/>
        </p:nvCxnSpPr>
        <p:spPr>
          <a:xfrm>
            <a:off x="3545672" y="4908675"/>
            <a:ext cx="1524000" cy="112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AEBADC1-6D85-47B1-B73D-E7C50C81F551}"/>
              </a:ext>
            </a:extLst>
          </p:cNvPr>
          <p:cNvSpPr txBox="1"/>
          <p:nvPr/>
        </p:nvSpPr>
        <p:spPr>
          <a:xfrm>
            <a:off x="4914898" y="2414548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F9D37A-F998-4845-8199-A81F724F8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3" b="10416"/>
          <a:stretch/>
        </p:blipFill>
        <p:spPr>
          <a:xfrm>
            <a:off x="4864320" y="1996189"/>
            <a:ext cx="5529262" cy="1368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93DE6C-B3E5-4698-B987-A7CCCA4E8BD7}"/>
              </a:ext>
            </a:extLst>
          </p:cNvPr>
          <p:cNvSpPr txBox="1"/>
          <p:nvPr/>
        </p:nvSpPr>
        <p:spPr>
          <a:xfrm>
            <a:off x="5360191" y="4245253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BDCBA1-2FDF-4CC6-B657-B633DE385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234" r="4929" b="9740"/>
          <a:stretch/>
        </p:blipFill>
        <p:spPr>
          <a:xfrm>
            <a:off x="5128030" y="3429000"/>
            <a:ext cx="5653083" cy="16557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908F58-AB64-4096-A3DA-93BC3C04ECB1}"/>
              </a:ext>
            </a:extLst>
          </p:cNvPr>
          <p:cNvSpPr txBox="1"/>
          <p:nvPr/>
        </p:nvSpPr>
        <p:spPr>
          <a:xfrm>
            <a:off x="5295901" y="5846696"/>
            <a:ext cx="552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779DE8-E5E5-4829-815E-D5B2C4EFD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31" y="5204863"/>
            <a:ext cx="5653084" cy="15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19625" y="1137633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424BE-CF6B-4647-A82D-DFFD2CE69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693174"/>
            <a:ext cx="4572000" cy="4868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D64F7-B3F7-4F58-A485-A4DA09256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7798"/>
            <a:ext cx="4897919" cy="48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6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67250" y="713265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F70E4D3-3DF2-4520-9FCA-73CA0E97EF07}"/>
              </a:ext>
            </a:extLst>
          </p:cNvPr>
          <p:cNvSpPr/>
          <p:nvPr/>
        </p:nvSpPr>
        <p:spPr>
          <a:xfrm>
            <a:off x="276637" y="1549443"/>
            <a:ext cx="2647123" cy="122149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7486D-E6CE-4E77-98FC-4C1D7E7E4B73}"/>
              </a:ext>
            </a:extLst>
          </p:cNvPr>
          <p:cNvSpPr txBox="1"/>
          <p:nvPr/>
        </p:nvSpPr>
        <p:spPr>
          <a:xfrm>
            <a:off x="3095624" y="1954013"/>
            <a:ext cx="844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2C7FF50A-06F4-40F5-BD83-00DF3261E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48" y="2619945"/>
            <a:ext cx="9144001" cy="425765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onfused Face Emoji">
                <a:extLst>
                  <a:ext uri="{FF2B5EF4-FFF2-40B4-BE49-F238E27FC236}">
                    <a16:creationId xmlns:a16="http://schemas.microsoft.com/office/drawing/2014/main" id="{97DBB5E2-6D65-422E-8B43-8E115B2C2A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7024086"/>
                  </p:ext>
                </p:extLst>
              </p:nvPr>
            </p:nvGraphicFramePr>
            <p:xfrm>
              <a:off x="1031274" y="3754577"/>
              <a:ext cx="1704657" cy="17046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704657" cy="170465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38" d="1000000"/>
                    <am3d:preTrans dx="3" dy="-17999993" dz="7860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9807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onfused Face Emoji">
                <a:extLst>
                  <a:ext uri="{FF2B5EF4-FFF2-40B4-BE49-F238E27FC236}">
                    <a16:creationId xmlns:a16="http://schemas.microsoft.com/office/drawing/2014/main" id="{97DBB5E2-6D65-422E-8B43-8E115B2C2A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1274" y="3754577"/>
                <a:ext cx="1704657" cy="17046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1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93754" y="708770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17EF1EC-A702-420E-B7C1-CEBF5F618582}"/>
              </a:ext>
            </a:extLst>
          </p:cNvPr>
          <p:cNvSpPr/>
          <p:nvPr/>
        </p:nvSpPr>
        <p:spPr>
          <a:xfrm>
            <a:off x="1706576" y="2491582"/>
            <a:ext cx="9144000" cy="294163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-190500" algn="just">
              <a:lnSpc>
                <a:spcPct val="115000"/>
              </a:lnSpc>
              <a:spcBef>
                <a:spcPts val="90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Vì sao em cần giữ gìn tài sản của trường, lớp?</a:t>
            </a:r>
            <a:endParaRPr lang="en-US" sz="18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4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93755" y="701641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ok-video-9158c7f6-1b7a-484a-a3c5-38e7a53a298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4B4B0A-DE91-416B-B922-ED42BA790A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312" y="2005038"/>
            <a:ext cx="8929688" cy="48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052-6CEA-47D6-BD67-790C31691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F6A08-6CBB-41FF-BC7F-D4FFF3457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B97FD-7637-4F10-BD00-3D1A7430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EBC-84D5-4AF5-A7DA-D517254E2D15}"/>
              </a:ext>
            </a:extLst>
          </p:cNvPr>
          <p:cNvSpPr txBox="1"/>
          <p:nvPr/>
        </p:nvSpPr>
        <p:spPr>
          <a:xfrm>
            <a:off x="4653998" y="684664"/>
            <a:ext cx="24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6E92-8409-45EC-AFC4-3C99FDF81B5F}"/>
              </a:ext>
            </a:extLst>
          </p:cNvPr>
          <p:cNvSpPr txBox="1"/>
          <p:nvPr/>
        </p:nvSpPr>
        <p:spPr>
          <a:xfrm>
            <a:off x="2809095" y="1282522"/>
            <a:ext cx="693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9695E-221C-457C-9092-A8FFD52BC0C7}"/>
              </a:ext>
            </a:extLst>
          </p:cNvPr>
          <p:cNvSpPr txBox="1"/>
          <p:nvPr/>
        </p:nvSpPr>
        <p:spPr>
          <a:xfrm>
            <a:off x="2439795" y="2188627"/>
            <a:ext cx="846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AD8C6-058C-40A9-9A2A-29854233A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/>
        </p:blipFill>
        <p:spPr>
          <a:xfrm>
            <a:off x="1785578" y="2747043"/>
            <a:ext cx="9008984" cy="350554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Thinking Face Emoji">
                <a:extLst>
                  <a:ext uri="{FF2B5EF4-FFF2-40B4-BE49-F238E27FC236}">
                    <a16:creationId xmlns:a16="http://schemas.microsoft.com/office/drawing/2014/main" id="{AEF3554C-8DEA-4A52-BD6E-B0A91590E3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1644947"/>
                  </p:ext>
                </p:extLst>
              </p:nvPr>
            </p:nvGraphicFramePr>
            <p:xfrm>
              <a:off x="1698749" y="1972648"/>
              <a:ext cx="741046" cy="8170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41046" cy="817050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401054" ay="248317" az="2907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350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Thinking Face Emoji">
                <a:extLst>
                  <a:ext uri="{FF2B5EF4-FFF2-40B4-BE49-F238E27FC236}">
                    <a16:creationId xmlns:a16="http://schemas.microsoft.com/office/drawing/2014/main" id="{AEF3554C-8DEA-4A52-BD6E-B0A91590E3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8749" y="1972648"/>
                <a:ext cx="741046" cy="8170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3869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325</Words>
  <Application>Microsoft Office PowerPoint</Application>
  <PresentationFormat>Widescreen</PresentationFormat>
  <Paragraphs>45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vietthai</dc:creator>
  <cp:lastModifiedBy>Admin</cp:lastModifiedBy>
  <cp:revision>26</cp:revision>
  <dcterms:created xsi:type="dcterms:W3CDTF">2025-12-16T03:50:56Z</dcterms:created>
  <dcterms:modified xsi:type="dcterms:W3CDTF">2025-12-19T13:58:40Z</dcterms:modified>
</cp:coreProperties>
</file>