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37" r:id="rId7"/>
    <p:sldMasterId id="2147483949" r:id="rId8"/>
  </p:sldMasterIdLst>
  <p:notesMasterIdLst>
    <p:notesMasterId r:id="rId20"/>
  </p:notesMasterIdLst>
  <p:sldIdLst>
    <p:sldId id="2007577115" r:id="rId9"/>
    <p:sldId id="269" r:id="rId10"/>
    <p:sldId id="2007577113" r:id="rId11"/>
    <p:sldId id="2007577114" r:id="rId12"/>
    <p:sldId id="2007577111" r:id="rId13"/>
    <p:sldId id="284" r:id="rId14"/>
    <p:sldId id="306" r:id="rId15"/>
    <p:sldId id="307" r:id="rId16"/>
    <p:sldId id="308" r:id="rId17"/>
    <p:sldId id="488" r:id="rId18"/>
    <p:sldId id="8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95" d="100"/>
          <a:sy n="95" d="100"/>
        </p:scale>
        <p:origin x="8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Khởi</a:t>
            </a:r>
            <a:r>
              <a:rPr lang="en-US" baseline="0"/>
              <a:t> động – vận động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65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9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09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9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9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28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3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9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50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8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8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01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33"/>
          <p:cNvGrpSpPr/>
          <p:nvPr/>
        </p:nvGrpSpPr>
        <p:grpSpPr>
          <a:xfrm>
            <a:off x="-1566518" y="3538287"/>
            <a:ext cx="4952969" cy="5406681"/>
            <a:chOff x="-1174889" y="2653714"/>
            <a:chExt cx="3714727" cy="4055011"/>
          </a:xfrm>
        </p:grpSpPr>
        <p:grpSp>
          <p:nvGrpSpPr>
            <p:cNvPr id="605" name="Google Shape;605;p33"/>
            <p:cNvGrpSpPr/>
            <p:nvPr/>
          </p:nvGrpSpPr>
          <p:grpSpPr>
            <a:xfrm rot="10553990">
              <a:off x="-1042808" y="2772186"/>
              <a:ext cx="3450566" cy="3818066"/>
              <a:chOff x="2828522" y="2361700"/>
              <a:chExt cx="2320948" cy="2568140"/>
            </a:xfrm>
          </p:grpSpPr>
          <p:sp>
            <p:nvSpPr>
              <p:cNvPr id="606" name="Google Shape;606;p33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11" name="Google Shape;611;p33"/>
            <p:cNvSpPr/>
            <p:nvPr/>
          </p:nvSpPr>
          <p:spPr>
            <a:xfrm>
              <a:off x="1476825" y="4813676"/>
              <a:ext cx="180900" cy="180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189582" y="4643102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3" name="Google Shape;613;p33"/>
          <p:cNvGrpSpPr/>
          <p:nvPr/>
        </p:nvGrpSpPr>
        <p:grpSpPr>
          <a:xfrm>
            <a:off x="10979756" y="163864"/>
            <a:ext cx="873344" cy="750459"/>
            <a:chOff x="8234817" y="122897"/>
            <a:chExt cx="655008" cy="562844"/>
          </a:xfrm>
        </p:grpSpPr>
        <p:sp>
          <p:nvSpPr>
            <p:cNvPr id="614" name="Google Shape;614;p33"/>
            <p:cNvSpPr/>
            <p:nvPr/>
          </p:nvSpPr>
          <p:spPr>
            <a:xfrm>
              <a:off x="8234817" y="122897"/>
              <a:ext cx="303825" cy="324127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767235" y="393043"/>
              <a:ext cx="122591" cy="292698"/>
            </a:xfrm>
            <a:custGeom>
              <a:avLst/>
              <a:gdLst/>
              <a:ahLst/>
              <a:cxnLst/>
              <a:rect l="l" t="t" r="r" b="b"/>
              <a:pathLst>
                <a:path w="1919" h="4582" extrusionOk="0">
                  <a:moveTo>
                    <a:pt x="1812" y="0"/>
                  </a:moveTo>
                  <a:cubicBezTo>
                    <a:pt x="1749" y="0"/>
                    <a:pt x="1705" y="27"/>
                    <a:pt x="1696" y="90"/>
                  </a:cubicBezTo>
                  <a:cubicBezTo>
                    <a:pt x="1678" y="152"/>
                    <a:pt x="1669" y="223"/>
                    <a:pt x="1669" y="286"/>
                  </a:cubicBezTo>
                  <a:cubicBezTo>
                    <a:pt x="1598" y="1312"/>
                    <a:pt x="1535" y="2329"/>
                    <a:pt x="1464" y="3355"/>
                  </a:cubicBezTo>
                  <a:cubicBezTo>
                    <a:pt x="1464" y="3373"/>
                    <a:pt x="1455" y="3390"/>
                    <a:pt x="1455" y="3399"/>
                  </a:cubicBezTo>
                  <a:cubicBezTo>
                    <a:pt x="1286" y="3337"/>
                    <a:pt x="1134" y="3266"/>
                    <a:pt x="973" y="3221"/>
                  </a:cubicBezTo>
                  <a:cubicBezTo>
                    <a:pt x="889" y="3198"/>
                    <a:pt x="806" y="3185"/>
                    <a:pt x="725" y="3185"/>
                  </a:cubicBezTo>
                  <a:cubicBezTo>
                    <a:pt x="583" y="3185"/>
                    <a:pt x="447" y="3226"/>
                    <a:pt x="322" y="3328"/>
                  </a:cubicBezTo>
                  <a:cubicBezTo>
                    <a:pt x="108" y="3497"/>
                    <a:pt x="1" y="3720"/>
                    <a:pt x="63" y="3997"/>
                  </a:cubicBezTo>
                  <a:cubicBezTo>
                    <a:pt x="126" y="4283"/>
                    <a:pt x="313" y="4479"/>
                    <a:pt x="599" y="4550"/>
                  </a:cubicBezTo>
                  <a:cubicBezTo>
                    <a:pt x="680" y="4572"/>
                    <a:pt x="760" y="4582"/>
                    <a:pt x="838" y="4582"/>
                  </a:cubicBezTo>
                  <a:cubicBezTo>
                    <a:pt x="1053" y="4582"/>
                    <a:pt x="1257" y="4507"/>
                    <a:pt x="1446" y="4390"/>
                  </a:cubicBezTo>
                  <a:cubicBezTo>
                    <a:pt x="1580" y="4300"/>
                    <a:pt x="1678" y="4167"/>
                    <a:pt x="1705" y="4006"/>
                  </a:cubicBezTo>
                  <a:cubicBezTo>
                    <a:pt x="1732" y="3836"/>
                    <a:pt x="1749" y="3667"/>
                    <a:pt x="1749" y="3497"/>
                  </a:cubicBezTo>
                  <a:cubicBezTo>
                    <a:pt x="1776" y="3051"/>
                    <a:pt x="1776" y="2605"/>
                    <a:pt x="1803" y="2159"/>
                  </a:cubicBezTo>
                  <a:cubicBezTo>
                    <a:pt x="1839" y="1553"/>
                    <a:pt x="1883" y="937"/>
                    <a:pt x="1919" y="331"/>
                  </a:cubicBezTo>
                  <a:cubicBezTo>
                    <a:pt x="1919" y="250"/>
                    <a:pt x="1919" y="179"/>
                    <a:pt x="1910" y="99"/>
                  </a:cubicBezTo>
                  <a:cubicBezTo>
                    <a:pt x="1910" y="36"/>
                    <a:pt x="1874" y="0"/>
                    <a:pt x="1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6" name="Google Shape;616;p33"/>
          <p:cNvGrpSpPr/>
          <p:nvPr/>
        </p:nvGrpSpPr>
        <p:grpSpPr>
          <a:xfrm>
            <a:off x="-393766" y="-330849"/>
            <a:ext cx="3985666" cy="1877172"/>
            <a:chOff x="-295325" y="-248137"/>
            <a:chExt cx="2989250" cy="1407879"/>
          </a:xfrm>
        </p:grpSpPr>
        <p:sp>
          <p:nvSpPr>
            <p:cNvPr id="617" name="Google Shape;617;p33"/>
            <p:cNvSpPr/>
            <p:nvPr/>
          </p:nvSpPr>
          <p:spPr>
            <a:xfrm>
              <a:off x="-295325" y="-248137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571225" y="122900"/>
              <a:ext cx="122700" cy="12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2140796" y="122897"/>
              <a:ext cx="150000" cy="150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0" name="Google Shape;620;p33"/>
          <p:cNvGrpSpPr/>
          <p:nvPr/>
        </p:nvGrpSpPr>
        <p:grpSpPr>
          <a:xfrm>
            <a:off x="9988201" y="4883331"/>
            <a:ext cx="2203839" cy="1974697"/>
            <a:chOff x="7491150" y="3662497"/>
            <a:chExt cx="1652879" cy="1481023"/>
          </a:xfrm>
        </p:grpSpPr>
        <p:sp>
          <p:nvSpPr>
            <p:cNvPr id="621" name="Google Shape;621;p33"/>
            <p:cNvSpPr/>
            <p:nvPr/>
          </p:nvSpPr>
          <p:spPr>
            <a:xfrm>
              <a:off x="7491150" y="3938675"/>
              <a:ext cx="1652879" cy="1204845"/>
            </a:xfrm>
            <a:custGeom>
              <a:avLst/>
              <a:gdLst/>
              <a:ahLst/>
              <a:cxnLst/>
              <a:rect l="l" t="t" r="r" b="b"/>
              <a:pathLst>
                <a:path w="38076" h="27755" extrusionOk="0">
                  <a:moveTo>
                    <a:pt x="38076" y="1"/>
                  </a:moveTo>
                  <a:cubicBezTo>
                    <a:pt x="34543" y="1393"/>
                    <a:pt x="30850" y="3935"/>
                    <a:pt x="28191" y="10528"/>
                  </a:cubicBezTo>
                  <a:cubicBezTo>
                    <a:pt x="26630" y="14395"/>
                    <a:pt x="24539" y="15326"/>
                    <a:pt x="21961" y="15326"/>
                  </a:cubicBezTo>
                  <a:cubicBezTo>
                    <a:pt x="19571" y="15326"/>
                    <a:pt x="16762" y="14525"/>
                    <a:pt x="13571" y="14525"/>
                  </a:cubicBezTo>
                  <a:cubicBezTo>
                    <a:pt x="12260" y="14525"/>
                    <a:pt x="10885" y="14660"/>
                    <a:pt x="9448" y="15042"/>
                  </a:cubicBezTo>
                  <a:cubicBezTo>
                    <a:pt x="304" y="17477"/>
                    <a:pt x="1" y="27754"/>
                    <a:pt x="1" y="27754"/>
                  </a:cubicBezTo>
                  <a:lnTo>
                    <a:pt x="38076" y="27754"/>
                  </a:lnTo>
                  <a:lnTo>
                    <a:pt x="38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8695372" y="3662497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8512525" y="4024275"/>
              <a:ext cx="122700" cy="122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8174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4"/>
          <p:cNvGrpSpPr/>
          <p:nvPr/>
        </p:nvGrpSpPr>
        <p:grpSpPr>
          <a:xfrm>
            <a:off x="-92174" y="4232593"/>
            <a:ext cx="1877172" cy="3286889"/>
            <a:chOff x="-69131" y="3174444"/>
            <a:chExt cx="1407879" cy="2465167"/>
          </a:xfrm>
        </p:grpSpPr>
        <p:sp>
          <p:nvSpPr>
            <p:cNvPr id="626" name="Google Shape;626;p34"/>
            <p:cNvSpPr/>
            <p:nvPr/>
          </p:nvSpPr>
          <p:spPr>
            <a:xfrm rot="-5400000">
              <a:off x="-597775" y="3703088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91579" y="4072377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9" name="Google Shape;629;p34"/>
          <p:cNvGrpSpPr/>
          <p:nvPr/>
        </p:nvGrpSpPr>
        <p:grpSpPr>
          <a:xfrm>
            <a:off x="9995155" y="-1348329"/>
            <a:ext cx="3094595" cy="3872843"/>
            <a:chOff x="7496365" y="-1011247"/>
            <a:chExt cx="2320946" cy="2904632"/>
          </a:xfrm>
        </p:grpSpPr>
        <p:grpSp>
          <p:nvGrpSpPr>
            <p:cNvPr id="630" name="Google Shape;630;p34"/>
            <p:cNvGrpSpPr/>
            <p:nvPr/>
          </p:nvGrpSpPr>
          <p:grpSpPr>
            <a:xfrm rot="9960077">
              <a:off x="7496365" y="-1011247"/>
              <a:ext cx="2320946" cy="2568137"/>
              <a:chOff x="2828522" y="2361700"/>
              <a:chExt cx="2320948" cy="2568140"/>
            </a:xfrm>
          </p:grpSpPr>
          <p:sp>
            <p:nvSpPr>
              <p:cNvPr id="631" name="Google Shape;631;p34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36" name="Google Shape;636;p34"/>
            <p:cNvSpPr/>
            <p:nvPr/>
          </p:nvSpPr>
          <p:spPr>
            <a:xfrm>
              <a:off x="8919425" y="129775"/>
              <a:ext cx="91800" cy="9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8960711" y="16692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95398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"/>
          <p:cNvSpPr/>
          <p:nvPr/>
        </p:nvSpPr>
        <p:spPr>
          <a:xfrm rot="-5400000">
            <a:off x="10372701" y="181834"/>
            <a:ext cx="2203839" cy="1606460"/>
          </a:xfrm>
          <a:custGeom>
            <a:avLst/>
            <a:gdLst/>
            <a:ahLst/>
            <a:cxnLst/>
            <a:rect l="l" t="t" r="r" b="b"/>
            <a:pathLst>
              <a:path w="38076" h="27755" extrusionOk="0">
                <a:moveTo>
                  <a:pt x="38076" y="1"/>
                </a:moveTo>
                <a:cubicBezTo>
                  <a:pt x="34543" y="1393"/>
                  <a:pt x="30850" y="3935"/>
                  <a:pt x="28191" y="10528"/>
                </a:cubicBezTo>
                <a:cubicBezTo>
                  <a:pt x="26630" y="14395"/>
                  <a:pt x="24539" y="15326"/>
                  <a:pt x="21961" y="15326"/>
                </a:cubicBezTo>
                <a:cubicBezTo>
                  <a:pt x="19571" y="15326"/>
                  <a:pt x="16762" y="14525"/>
                  <a:pt x="13571" y="14525"/>
                </a:cubicBezTo>
                <a:cubicBezTo>
                  <a:pt x="12260" y="14525"/>
                  <a:pt x="10885" y="14660"/>
                  <a:pt x="9448" y="15042"/>
                </a:cubicBezTo>
                <a:cubicBezTo>
                  <a:pt x="304" y="17477"/>
                  <a:pt x="1" y="27754"/>
                  <a:pt x="1" y="27754"/>
                </a:cubicBezTo>
                <a:lnTo>
                  <a:pt x="38076" y="27754"/>
                </a:lnTo>
                <a:lnTo>
                  <a:pt x="380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1" name="Google Shape;641;p35"/>
          <p:cNvSpPr/>
          <p:nvPr/>
        </p:nvSpPr>
        <p:spPr>
          <a:xfrm rot="-1822260">
            <a:off x="-1066703" y="-207431"/>
            <a:ext cx="3286834" cy="1877141"/>
          </a:xfrm>
          <a:custGeom>
            <a:avLst/>
            <a:gdLst/>
            <a:ahLst/>
            <a:cxnLst/>
            <a:rect l="l" t="t" r="r" b="b"/>
            <a:pathLst>
              <a:path w="46506" h="26560" extrusionOk="0">
                <a:moveTo>
                  <a:pt x="0" y="0"/>
                </a:moveTo>
                <a:lnTo>
                  <a:pt x="90" y="26389"/>
                </a:lnTo>
                <a:cubicBezTo>
                  <a:pt x="90" y="26389"/>
                  <a:pt x="1021" y="26559"/>
                  <a:pt x="2470" y="26559"/>
                </a:cubicBezTo>
                <a:cubicBezTo>
                  <a:pt x="6085" y="26559"/>
                  <a:pt x="12920" y="25495"/>
                  <a:pt x="16531" y="18056"/>
                </a:cubicBezTo>
                <a:cubicBezTo>
                  <a:pt x="20162" y="10589"/>
                  <a:pt x="25729" y="10420"/>
                  <a:pt x="32428" y="10197"/>
                </a:cubicBezTo>
                <a:cubicBezTo>
                  <a:pt x="46033" y="9733"/>
                  <a:pt x="46506" y="0"/>
                  <a:pt x="46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2" name="Google Shape;642;p35"/>
          <p:cNvGrpSpPr/>
          <p:nvPr/>
        </p:nvGrpSpPr>
        <p:grpSpPr>
          <a:xfrm>
            <a:off x="10671401" y="5182737"/>
            <a:ext cx="1172271" cy="1559564"/>
            <a:chOff x="8003550" y="3887052"/>
            <a:chExt cx="879203" cy="1169673"/>
          </a:xfrm>
        </p:grpSpPr>
        <p:sp>
          <p:nvSpPr>
            <p:cNvPr id="643" name="Google Shape;643;p35"/>
            <p:cNvSpPr/>
            <p:nvPr/>
          </p:nvSpPr>
          <p:spPr>
            <a:xfrm>
              <a:off x="8655154" y="3887052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8003550" y="4944225"/>
              <a:ext cx="112500" cy="11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8597950" y="4445150"/>
              <a:ext cx="91800" cy="91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6" name="Google Shape;646;p35"/>
          <p:cNvGrpSpPr/>
          <p:nvPr/>
        </p:nvGrpSpPr>
        <p:grpSpPr>
          <a:xfrm>
            <a:off x="156218" y="4961575"/>
            <a:ext cx="1422432" cy="1823127"/>
            <a:chOff x="117163" y="3721180"/>
            <a:chExt cx="1066824" cy="1367345"/>
          </a:xfrm>
        </p:grpSpPr>
        <p:sp>
          <p:nvSpPr>
            <p:cNvPr id="647" name="Google Shape;647;p35"/>
            <p:cNvSpPr/>
            <p:nvPr/>
          </p:nvSpPr>
          <p:spPr>
            <a:xfrm>
              <a:off x="1071623" y="4815968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17163" y="4912425"/>
              <a:ext cx="176100" cy="17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149036" y="37211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1050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337126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7187485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5427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64187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425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429117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5"/>
          <p:cNvSpPr/>
          <p:nvPr/>
        </p:nvSpPr>
        <p:spPr>
          <a:xfrm>
            <a:off x="-45" y="2235334"/>
            <a:ext cx="12192085" cy="1162315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0" name="Google Shape;2030;p15"/>
          <p:cNvSpPr txBox="1">
            <a:spLocks noGrp="1"/>
          </p:cNvSpPr>
          <p:nvPr>
            <p:ph type="title"/>
          </p:nvPr>
        </p:nvSpPr>
        <p:spPr>
          <a:xfrm>
            <a:off x="4686361" y="2296567"/>
            <a:ext cx="504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31" name="Google Shape;2031;p15"/>
          <p:cNvSpPr txBox="1">
            <a:spLocks noGrp="1"/>
          </p:cNvSpPr>
          <p:nvPr>
            <p:ph type="title" idx="2" hasCustomPrompt="1"/>
          </p:nvPr>
        </p:nvSpPr>
        <p:spPr>
          <a:xfrm>
            <a:off x="2556261" y="2328951"/>
            <a:ext cx="15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032" name="Google Shape;2032;p15"/>
          <p:cNvSpPr txBox="1">
            <a:spLocks noGrp="1"/>
          </p:cNvSpPr>
          <p:nvPr>
            <p:ph type="subTitle" idx="1"/>
          </p:nvPr>
        </p:nvSpPr>
        <p:spPr>
          <a:xfrm>
            <a:off x="4686362" y="3973033"/>
            <a:ext cx="41304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15"/>
          <p:cNvSpPr/>
          <p:nvPr/>
        </p:nvSpPr>
        <p:spPr>
          <a:xfrm rot="10800000" flipH="1">
            <a:off x="3202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34" name="Google Shape;2034;p15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2035" name="Google Shape;2035;p15"/>
            <p:cNvSpPr/>
            <p:nvPr/>
          </p:nvSpPr>
          <p:spPr>
            <a:xfrm flipH="1">
              <a:off x="7939216" y="1346550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5"/>
            <p:cNvSpPr/>
            <p:nvPr/>
          </p:nvSpPr>
          <p:spPr>
            <a:xfrm flipH="1">
              <a:off x="7627240" y="21300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5"/>
            <p:cNvSpPr/>
            <p:nvPr/>
          </p:nvSpPr>
          <p:spPr>
            <a:xfrm flipH="1">
              <a:off x="7688643" y="8804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5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15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15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5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5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5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5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5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5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5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5"/>
            <p:cNvSpPr/>
            <p:nvPr/>
          </p:nvSpPr>
          <p:spPr>
            <a:xfrm flipH="1">
              <a:off x="6098372" y="9255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5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5"/>
            <p:cNvSpPr/>
            <p:nvPr/>
          </p:nvSpPr>
          <p:spPr>
            <a:xfrm flipH="1">
              <a:off x="4876100" y="6579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5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5"/>
            <p:cNvSpPr/>
            <p:nvPr/>
          </p:nvSpPr>
          <p:spPr>
            <a:xfrm flipH="1">
              <a:off x="55428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5"/>
            <p:cNvSpPr/>
            <p:nvPr/>
          </p:nvSpPr>
          <p:spPr>
            <a:xfrm flipH="1">
              <a:off x="3710895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5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5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5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5"/>
            <p:cNvSpPr/>
            <p:nvPr/>
          </p:nvSpPr>
          <p:spPr>
            <a:xfrm flipH="1">
              <a:off x="5433350" y="6045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5"/>
            <p:cNvSpPr/>
            <p:nvPr/>
          </p:nvSpPr>
          <p:spPr>
            <a:xfrm flipH="1">
              <a:off x="4983859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15"/>
            <p:cNvSpPr/>
            <p:nvPr/>
          </p:nvSpPr>
          <p:spPr>
            <a:xfrm flipH="1">
              <a:off x="7542501" y="318625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15"/>
            <p:cNvSpPr/>
            <p:nvPr/>
          </p:nvSpPr>
          <p:spPr>
            <a:xfrm flipH="1">
              <a:off x="4612388" y="947087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76"/>
                    <a:pt x="318" y="935"/>
                    <a:pt x="537" y="935"/>
                  </a:cubicBezTo>
                  <a:cubicBezTo>
                    <a:pt x="756" y="935"/>
                    <a:pt x="935" y="756"/>
                    <a:pt x="935" y="537"/>
                  </a:cubicBezTo>
                  <a:cubicBezTo>
                    <a:pt x="935" y="318"/>
                    <a:pt x="75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5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5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5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5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5"/>
            <p:cNvSpPr/>
            <p:nvPr/>
          </p:nvSpPr>
          <p:spPr>
            <a:xfrm flipH="1">
              <a:off x="7349583" y="138332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9" y="0"/>
                    <a:pt x="0" y="319"/>
                    <a:pt x="0" y="538"/>
                  </a:cubicBezTo>
                  <a:cubicBezTo>
                    <a:pt x="0" y="756"/>
                    <a:pt x="319" y="936"/>
                    <a:pt x="537" y="936"/>
                  </a:cubicBezTo>
                  <a:cubicBezTo>
                    <a:pt x="776" y="936"/>
                    <a:pt x="935" y="75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5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5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5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5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5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5"/>
            <p:cNvSpPr/>
            <p:nvPr/>
          </p:nvSpPr>
          <p:spPr>
            <a:xfrm flipH="1">
              <a:off x="8351906" y="22655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1566602" y="14442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1144282" y="206138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1795144" y="10328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6758140" y="112899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937622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136439" y="7341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4690182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086211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874736" y="8715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440837" y="8331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118047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1954618" y="3472228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232075" y="79062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7959105" y="261240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1182819" y="2551157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39" y="0"/>
                    <a:pt x="0" y="319"/>
                    <a:pt x="0" y="538"/>
                  </a:cubicBezTo>
                  <a:cubicBezTo>
                    <a:pt x="0" y="757"/>
                    <a:pt x="339" y="936"/>
                    <a:pt x="558" y="936"/>
                  </a:cubicBezTo>
                  <a:cubicBezTo>
                    <a:pt x="776" y="936"/>
                    <a:pt x="955" y="776"/>
                    <a:pt x="955" y="538"/>
                  </a:cubicBezTo>
                  <a:cubicBezTo>
                    <a:pt x="955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957651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1455319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9" name="Google Shape;2109;p15"/>
            <p:cNvSpPr/>
            <p:nvPr/>
          </p:nvSpPr>
          <p:spPr>
            <a:xfrm rot="10800000">
              <a:off x="8091603" y="3207442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>
              <a:off x="7054276" y="40699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>
              <a:off x="6377767" y="46844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>
              <a:off x="8228288" y="199226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>
              <a:off x="8145123" y="40650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1261789" y="360621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1144270" y="304093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7781260" y="4301190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3813234" y="45950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030805" y="1858647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1774862" y="41592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4607949" y="48701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58" name="Google Shape;2158;p15"/>
          <p:cNvSpPr/>
          <p:nvPr/>
        </p:nvSpPr>
        <p:spPr>
          <a:xfrm rot="10800000" flipH="1">
            <a:off x="4726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59" name="Google Shape;2159;p15"/>
          <p:cNvSpPr/>
          <p:nvPr/>
        </p:nvSpPr>
        <p:spPr>
          <a:xfrm rot="10800000">
            <a:off x="7898479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0" name="Google Shape;2160;p15"/>
          <p:cNvSpPr/>
          <p:nvPr/>
        </p:nvSpPr>
        <p:spPr>
          <a:xfrm rot="10800000">
            <a:off x="6065290" y="5737967"/>
            <a:ext cx="56133" cy="54952"/>
          </a:xfrm>
          <a:custGeom>
            <a:avLst/>
            <a:gdLst/>
            <a:ahLst/>
            <a:cxnLst/>
            <a:rect l="l" t="t" r="r" b="b"/>
            <a:pathLst>
              <a:path w="956" h="936" extrusionOk="0">
                <a:moveTo>
                  <a:pt x="557" y="1"/>
                </a:moveTo>
                <a:cubicBezTo>
                  <a:pt x="318" y="1"/>
                  <a:pt x="0" y="339"/>
                  <a:pt x="0" y="538"/>
                </a:cubicBezTo>
                <a:cubicBezTo>
                  <a:pt x="0" y="777"/>
                  <a:pt x="318" y="936"/>
                  <a:pt x="557" y="936"/>
                </a:cubicBezTo>
                <a:cubicBezTo>
                  <a:pt x="776" y="936"/>
                  <a:pt x="955" y="777"/>
                  <a:pt x="955" y="538"/>
                </a:cubicBezTo>
                <a:cubicBezTo>
                  <a:pt x="955" y="319"/>
                  <a:pt x="776" y="1"/>
                  <a:pt x="5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1" name="Google Shape;2161;p15"/>
          <p:cNvSpPr/>
          <p:nvPr/>
        </p:nvSpPr>
        <p:spPr>
          <a:xfrm rot="10800000" flipH="1">
            <a:off x="3788884" y="4834521"/>
            <a:ext cx="54959" cy="54952"/>
          </a:xfrm>
          <a:custGeom>
            <a:avLst/>
            <a:gdLst/>
            <a:ahLst/>
            <a:cxnLst/>
            <a:rect l="l" t="t" r="r" b="b"/>
            <a:pathLst>
              <a:path w="936" h="936" extrusionOk="0">
                <a:moveTo>
                  <a:pt x="537" y="0"/>
                </a:moveTo>
                <a:cubicBezTo>
                  <a:pt x="318" y="0"/>
                  <a:pt x="0" y="318"/>
                  <a:pt x="0" y="537"/>
                </a:cubicBezTo>
                <a:cubicBezTo>
                  <a:pt x="0" y="756"/>
                  <a:pt x="318" y="935"/>
                  <a:pt x="537" y="935"/>
                </a:cubicBezTo>
                <a:cubicBezTo>
                  <a:pt x="776" y="935"/>
                  <a:pt x="935" y="756"/>
                  <a:pt x="935" y="537"/>
                </a:cubicBezTo>
                <a:cubicBezTo>
                  <a:pt x="935" y="318"/>
                  <a:pt x="776" y="0"/>
                  <a:pt x="5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62" name="Google Shape;2162;p15"/>
          <p:cNvGrpSpPr/>
          <p:nvPr/>
        </p:nvGrpSpPr>
        <p:grpSpPr>
          <a:xfrm flipH="1">
            <a:off x="-114636" y="6395481"/>
            <a:ext cx="12391679" cy="635568"/>
            <a:chOff x="-63338" y="4415611"/>
            <a:chExt cx="9293759" cy="476676"/>
          </a:xfrm>
        </p:grpSpPr>
        <p:grpSp>
          <p:nvGrpSpPr>
            <p:cNvPr id="2163" name="Google Shape;2163;p15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164" name="Google Shape;216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5" name="Google Shape;216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6" name="Google Shape;216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7" name="Google Shape;216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68" name="Google Shape;2168;p15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169" name="Google Shape;2169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0" name="Google Shape;2170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1" name="Google Shape;2171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2" name="Google Shape;2172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73" name="Google Shape;2173;p15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174" name="Google Shape;217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5" name="Google Shape;217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6" name="Google Shape;217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7" name="Google Shape;217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178" name="Google Shape;2178;p15"/>
          <p:cNvGrpSpPr/>
          <p:nvPr/>
        </p:nvGrpSpPr>
        <p:grpSpPr>
          <a:xfrm>
            <a:off x="9096732" y="3746304"/>
            <a:ext cx="2023759" cy="3010083"/>
            <a:chOff x="2613725" y="2780925"/>
            <a:chExt cx="709825" cy="1055725"/>
          </a:xfrm>
        </p:grpSpPr>
        <p:sp>
          <p:nvSpPr>
            <p:cNvPr id="2179" name="Google Shape;2179;p15"/>
            <p:cNvSpPr/>
            <p:nvPr/>
          </p:nvSpPr>
          <p:spPr>
            <a:xfrm>
              <a:off x="2659000" y="3084050"/>
              <a:ext cx="629225" cy="734700"/>
            </a:xfrm>
            <a:custGeom>
              <a:avLst/>
              <a:gdLst/>
              <a:ahLst/>
              <a:cxnLst/>
              <a:rect l="l" t="t" r="r" b="b"/>
              <a:pathLst>
                <a:path w="25169" h="29388" extrusionOk="0">
                  <a:moveTo>
                    <a:pt x="0" y="1"/>
                  </a:moveTo>
                  <a:lnTo>
                    <a:pt x="0" y="29387"/>
                  </a:lnTo>
                  <a:lnTo>
                    <a:pt x="25169" y="29387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659000" y="3658550"/>
              <a:ext cx="629225" cy="159700"/>
            </a:xfrm>
            <a:custGeom>
              <a:avLst/>
              <a:gdLst/>
              <a:ahLst/>
              <a:cxnLst/>
              <a:rect l="l" t="t" r="r" b="b"/>
              <a:pathLst>
                <a:path w="25169" h="6388" extrusionOk="0">
                  <a:moveTo>
                    <a:pt x="0" y="1"/>
                  </a:moveTo>
                  <a:lnTo>
                    <a:pt x="0" y="6388"/>
                  </a:lnTo>
                  <a:lnTo>
                    <a:pt x="25169" y="6388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24675" y="2803025"/>
              <a:ext cx="698875" cy="281050"/>
            </a:xfrm>
            <a:custGeom>
              <a:avLst/>
              <a:gdLst/>
              <a:ahLst/>
              <a:cxnLst/>
              <a:rect l="l" t="t" r="r" b="b"/>
              <a:pathLst>
                <a:path w="27955" h="11242" extrusionOk="0">
                  <a:moveTo>
                    <a:pt x="3024" y="0"/>
                  </a:moveTo>
                  <a:cubicBezTo>
                    <a:pt x="2746" y="0"/>
                    <a:pt x="2467" y="239"/>
                    <a:pt x="2408" y="498"/>
                  </a:cubicBezTo>
                  <a:lnTo>
                    <a:pt x="60" y="10744"/>
                  </a:lnTo>
                  <a:cubicBezTo>
                    <a:pt x="0" y="11023"/>
                    <a:pt x="199" y="11242"/>
                    <a:pt x="458" y="11242"/>
                  </a:cubicBezTo>
                  <a:lnTo>
                    <a:pt x="27497" y="11242"/>
                  </a:lnTo>
                  <a:cubicBezTo>
                    <a:pt x="27775" y="11242"/>
                    <a:pt x="27954" y="11023"/>
                    <a:pt x="27895" y="10744"/>
                  </a:cubicBezTo>
                  <a:lnTo>
                    <a:pt x="25806" y="498"/>
                  </a:lnTo>
                  <a:cubicBezTo>
                    <a:pt x="25726" y="239"/>
                    <a:pt x="25448" y="0"/>
                    <a:pt x="25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908450" y="2814225"/>
              <a:ext cx="25875" cy="257175"/>
            </a:xfrm>
            <a:custGeom>
              <a:avLst/>
              <a:gdLst/>
              <a:ahLst/>
              <a:cxnLst/>
              <a:rect l="l" t="t" r="r" b="b"/>
              <a:pathLst>
                <a:path w="1035" h="10287" extrusionOk="0">
                  <a:moveTo>
                    <a:pt x="880" y="0"/>
                  </a:moveTo>
                  <a:cubicBezTo>
                    <a:pt x="801" y="0"/>
                    <a:pt x="716" y="50"/>
                    <a:pt x="706" y="149"/>
                  </a:cubicBezTo>
                  <a:cubicBezTo>
                    <a:pt x="488" y="3492"/>
                    <a:pt x="229" y="6795"/>
                    <a:pt x="10" y="10137"/>
                  </a:cubicBezTo>
                  <a:cubicBezTo>
                    <a:pt x="0" y="10237"/>
                    <a:pt x="75" y="10286"/>
                    <a:pt x="154" y="10286"/>
                  </a:cubicBezTo>
                  <a:cubicBezTo>
                    <a:pt x="234" y="10286"/>
                    <a:pt x="318" y="10237"/>
                    <a:pt x="328" y="10137"/>
                  </a:cubicBezTo>
                  <a:cubicBezTo>
                    <a:pt x="547" y="6795"/>
                    <a:pt x="806" y="3492"/>
                    <a:pt x="1025" y="149"/>
                  </a:cubicBezTo>
                  <a:cubicBezTo>
                    <a:pt x="1035" y="50"/>
                    <a:pt x="960" y="0"/>
                    <a:pt x="880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839750" y="2814200"/>
              <a:ext cx="47175" cy="257050"/>
            </a:xfrm>
            <a:custGeom>
              <a:avLst/>
              <a:gdLst/>
              <a:ahLst/>
              <a:cxnLst/>
              <a:rect l="l" t="t" r="r" b="b"/>
              <a:pathLst>
                <a:path w="1887" h="10282" extrusionOk="0">
                  <a:moveTo>
                    <a:pt x="1684" y="1"/>
                  </a:moveTo>
                  <a:cubicBezTo>
                    <a:pt x="1625" y="1"/>
                    <a:pt x="1572" y="33"/>
                    <a:pt x="1564" y="110"/>
                  </a:cubicBezTo>
                  <a:cubicBezTo>
                    <a:pt x="1047" y="3433"/>
                    <a:pt x="550" y="6756"/>
                    <a:pt x="12" y="10078"/>
                  </a:cubicBezTo>
                  <a:cubicBezTo>
                    <a:pt x="0" y="10198"/>
                    <a:pt x="104" y="10282"/>
                    <a:pt x="192" y="10282"/>
                  </a:cubicBezTo>
                  <a:cubicBezTo>
                    <a:pt x="251" y="10282"/>
                    <a:pt x="303" y="10245"/>
                    <a:pt x="311" y="10158"/>
                  </a:cubicBezTo>
                  <a:cubicBezTo>
                    <a:pt x="848" y="6815"/>
                    <a:pt x="1345" y="3513"/>
                    <a:pt x="1863" y="190"/>
                  </a:cubicBezTo>
                  <a:cubicBezTo>
                    <a:pt x="1887" y="81"/>
                    <a:pt x="1777" y="1"/>
                    <a:pt x="1684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771000" y="2814200"/>
              <a:ext cx="69475" cy="256850"/>
            </a:xfrm>
            <a:custGeom>
              <a:avLst/>
              <a:gdLst/>
              <a:ahLst/>
              <a:cxnLst/>
              <a:rect l="l" t="t" r="r" b="b"/>
              <a:pathLst>
                <a:path w="2779" h="10274" extrusionOk="0">
                  <a:moveTo>
                    <a:pt x="2587" y="1"/>
                  </a:moveTo>
                  <a:cubicBezTo>
                    <a:pt x="2526" y="1"/>
                    <a:pt x="2467" y="33"/>
                    <a:pt x="2444" y="110"/>
                  </a:cubicBezTo>
                  <a:cubicBezTo>
                    <a:pt x="1648" y="3433"/>
                    <a:pt x="832" y="6756"/>
                    <a:pt x="37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131" y="6815"/>
                    <a:pt x="1947" y="3513"/>
                    <a:pt x="2742" y="190"/>
                  </a:cubicBezTo>
                  <a:cubicBezTo>
                    <a:pt x="2779" y="81"/>
                    <a:pt x="2682" y="1"/>
                    <a:pt x="258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704650" y="2814200"/>
              <a:ext cx="81425" cy="256850"/>
            </a:xfrm>
            <a:custGeom>
              <a:avLst/>
              <a:gdLst/>
              <a:ahLst/>
              <a:cxnLst/>
              <a:rect l="l" t="t" r="r" b="b"/>
              <a:pathLst>
                <a:path w="3257" h="10274" extrusionOk="0">
                  <a:moveTo>
                    <a:pt x="3058" y="1"/>
                  </a:moveTo>
                  <a:cubicBezTo>
                    <a:pt x="2995" y="1"/>
                    <a:pt x="2933" y="33"/>
                    <a:pt x="2909" y="110"/>
                  </a:cubicBezTo>
                  <a:cubicBezTo>
                    <a:pt x="1934" y="3433"/>
                    <a:pt x="999" y="6756"/>
                    <a:pt x="24" y="10078"/>
                  </a:cubicBezTo>
                  <a:cubicBezTo>
                    <a:pt x="1" y="10197"/>
                    <a:pt x="90" y="10273"/>
                    <a:pt x="179" y="10273"/>
                  </a:cubicBezTo>
                  <a:cubicBezTo>
                    <a:pt x="239" y="10273"/>
                    <a:pt x="299" y="10238"/>
                    <a:pt x="323" y="10158"/>
                  </a:cubicBezTo>
                  <a:cubicBezTo>
                    <a:pt x="1298" y="6815"/>
                    <a:pt x="2233" y="3513"/>
                    <a:pt x="3208" y="190"/>
                  </a:cubicBezTo>
                  <a:cubicBezTo>
                    <a:pt x="3256" y="81"/>
                    <a:pt x="3156" y="1"/>
                    <a:pt x="305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646650" y="2814200"/>
              <a:ext cx="85200" cy="256850"/>
            </a:xfrm>
            <a:custGeom>
              <a:avLst/>
              <a:gdLst/>
              <a:ahLst/>
              <a:cxnLst/>
              <a:rect l="l" t="t" r="r" b="b"/>
              <a:pathLst>
                <a:path w="3408" h="10274" extrusionOk="0">
                  <a:moveTo>
                    <a:pt x="3218" y="1"/>
                  </a:moveTo>
                  <a:cubicBezTo>
                    <a:pt x="3156" y="1"/>
                    <a:pt x="3092" y="33"/>
                    <a:pt x="3061" y="110"/>
                  </a:cubicBezTo>
                  <a:cubicBezTo>
                    <a:pt x="2046" y="3433"/>
                    <a:pt x="1051" y="6756"/>
                    <a:pt x="36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350" y="6815"/>
                    <a:pt x="2344" y="3513"/>
                    <a:pt x="3359" y="190"/>
                  </a:cubicBezTo>
                  <a:cubicBezTo>
                    <a:pt x="3408" y="81"/>
                    <a:pt x="3315" y="1"/>
                    <a:pt x="321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970375" y="2814225"/>
              <a:ext cx="7975" cy="257175"/>
            </a:xfrm>
            <a:custGeom>
              <a:avLst/>
              <a:gdLst/>
              <a:ahLst/>
              <a:cxnLst/>
              <a:rect l="l" t="t" r="r" b="b"/>
              <a:pathLst>
                <a:path w="319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0137"/>
                  </a:lnTo>
                  <a:cubicBezTo>
                    <a:pt x="0" y="10237"/>
                    <a:pt x="80" y="10286"/>
                    <a:pt x="159" y="10286"/>
                  </a:cubicBezTo>
                  <a:cubicBezTo>
                    <a:pt x="239" y="10286"/>
                    <a:pt x="318" y="10237"/>
                    <a:pt x="318" y="10137"/>
                  </a:cubicBezTo>
                  <a:lnTo>
                    <a:pt x="318" y="149"/>
                  </a:ln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013650" y="2814225"/>
              <a:ext cx="25375" cy="257175"/>
            </a:xfrm>
            <a:custGeom>
              <a:avLst/>
              <a:gdLst/>
              <a:ahLst/>
              <a:cxnLst/>
              <a:rect l="l" t="t" r="r" b="b"/>
              <a:pathLst>
                <a:path w="1015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cubicBezTo>
                    <a:pt x="219" y="3492"/>
                    <a:pt x="478" y="6795"/>
                    <a:pt x="696" y="10137"/>
                  </a:cubicBezTo>
                  <a:cubicBezTo>
                    <a:pt x="706" y="10237"/>
                    <a:pt x="786" y="10286"/>
                    <a:pt x="863" y="10286"/>
                  </a:cubicBezTo>
                  <a:cubicBezTo>
                    <a:pt x="940" y="10286"/>
                    <a:pt x="1015" y="10237"/>
                    <a:pt x="1015" y="10137"/>
                  </a:cubicBezTo>
                  <a:cubicBezTo>
                    <a:pt x="796" y="6795"/>
                    <a:pt x="557" y="3492"/>
                    <a:pt x="318" y="149"/>
                  </a:cubicBez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061100" y="2814350"/>
              <a:ext cx="47175" cy="257200"/>
            </a:xfrm>
            <a:custGeom>
              <a:avLst/>
              <a:gdLst/>
              <a:ahLst/>
              <a:cxnLst/>
              <a:rect l="l" t="t" r="r" b="b"/>
              <a:pathLst>
                <a:path w="1887" h="10288" extrusionOk="0">
                  <a:moveTo>
                    <a:pt x="192" y="1"/>
                  </a:moveTo>
                  <a:cubicBezTo>
                    <a:pt x="103" y="1"/>
                    <a:pt x="0" y="84"/>
                    <a:pt x="12" y="204"/>
                  </a:cubicBezTo>
                  <a:cubicBezTo>
                    <a:pt x="549" y="3527"/>
                    <a:pt x="1047" y="6849"/>
                    <a:pt x="1564" y="10172"/>
                  </a:cubicBezTo>
                  <a:cubicBezTo>
                    <a:pt x="1572" y="10252"/>
                    <a:pt x="1629" y="10287"/>
                    <a:pt x="1691" y="10287"/>
                  </a:cubicBezTo>
                  <a:cubicBezTo>
                    <a:pt x="1783" y="10287"/>
                    <a:pt x="1886" y="10211"/>
                    <a:pt x="1862" y="10092"/>
                  </a:cubicBezTo>
                  <a:cubicBezTo>
                    <a:pt x="1345" y="6770"/>
                    <a:pt x="848" y="3467"/>
                    <a:pt x="311" y="124"/>
                  </a:cubicBezTo>
                  <a:cubicBezTo>
                    <a:pt x="303" y="37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107550" y="2814075"/>
              <a:ext cx="69150" cy="256975"/>
            </a:xfrm>
            <a:custGeom>
              <a:avLst/>
              <a:gdLst/>
              <a:ahLst/>
              <a:cxnLst/>
              <a:rect l="l" t="t" r="r" b="b"/>
              <a:pathLst>
                <a:path w="2766" h="10279" extrusionOk="0">
                  <a:moveTo>
                    <a:pt x="187" y="0"/>
                  </a:moveTo>
                  <a:cubicBezTo>
                    <a:pt x="97" y="0"/>
                    <a:pt x="1" y="76"/>
                    <a:pt x="24" y="195"/>
                  </a:cubicBezTo>
                  <a:cubicBezTo>
                    <a:pt x="820" y="3518"/>
                    <a:pt x="1636" y="6820"/>
                    <a:pt x="2432" y="10163"/>
                  </a:cubicBezTo>
                  <a:cubicBezTo>
                    <a:pt x="2456" y="10243"/>
                    <a:pt x="2519" y="10278"/>
                    <a:pt x="2582" y="10278"/>
                  </a:cubicBezTo>
                  <a:cubicBezTo>
                    <a:pt x="2674" y="10278"/>
                    <a:pt x="2766" y="10202"/>
                    <a:pt x="2730" y="10083"/>
                  </a:cubicBezTo>
                  <a:cubicBezTo>
                    <a:pt x="1934" y="6761"/>
                    <a:pt x="1139" y="3438"/>
                    <a:pt x="323" y="115"/>
                  </a:cubicBezTo>
                  <a:cubicBezTo>
                    <a:pt x="307" y="35"/>
                    <a:pt x="249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162475" y="2814075"/>
              <a:ext cx="81675" cy="256975"/>
            </a:xfrm>
            <a:custGeom>
              <a:avLst/>
              <a:gdLst/>
              <a:ahLst/>
              <a:cxnLst/>
              <a:rect l="l" t="t" r="r" b="b"/>
              <a:pathLst>
                <a:path w="3267" h="10279" extrusionOk="0">
                  <a:moveTo>
                    <a:pt x="193" y="0"/>
                  </a:moveTo>
                  <a:cubicBezTo>
                    <a:pt x="99" y="0"/>
                    <a:pt x="0" y="76"/>
                    <a:pt x="36" y="195"/>
                  </a:cubicBezTo>
                  <a:cubicBezTo>
                    <a:pt x="1011" y="3518"/>
                    <a:pt x="1966" y="6820"/>
                    <a:pt x="2921" y="10163"/>
                  </a:cubicBezTo>
                  <a:cubicBezTo>
                    <a:pt x="2945" y="10243"/>
                    <a:pt x="3011" y="10278"/>
                    <a:pt x="3076" y="10278"/>
                  </a:cubicBezTo>
                  <a:cubicBezTo>
                    <a:pt x="3173" y="10278"/>
                    <a:pt x="3267" y="10202"/>
                    <a:pt x="3219" y="10083"/>
                  </a:cubicBezTo>
                  <a:cubicBezTo>
                    <a:pt x="2264" y="6761"/>
                    <a:pt x="1289" y="3438"/>
                    <a:pt x="334" y="115"/>
                  </a:cubicBezTo>
                  <a:cubicBezTo>
                    <a:pt x="318" y="35"/>
                    <a:pt x="25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216400" y="2814075"/>
              <a:ext cx="85350" cy="256975"/>
            </a:xfrm>
            <a:custGeom>
              <a:avLst/>
              <a:gdLst/>
              <a:ahLst/>
              <a:cxnLst/>
              <a:rect l="l" t="t" r="r" b="b"/>
              <a:pathLst>
                <a:path w="3414" h="10279" extrusionOk="0">
                  <a:moveTo>
                    <a:pt x="199" y="0"/>
                  </a:moveTo>
                  <a:cubicBezTo>
                    <a:pt x="101" y="0"/>
                    <a:pt x="0" y="76"/>
                    <a:pt x="48" y="195"/>
                  </a:cubicBezTo>
                  <a:cubicBezTo>
                    <a:pt x="1062" y="3518"/>
                    <a:pt x="2057" y="6820"/>
                    <a:pt x="3092" y="10163"/>
                  </a:cubicBezTo>
                  <a:cubicBezTo>
                    <a:pt x="3108" y="10243"/>
                    <a:pt x="3166" y="10278"/>
                    <a:pt x="3227" y="10278"/>
                  </a:cubicBezTo>
                  <a:cubicBezTo>
                    <a:pt x="3317" y="10278"/>
                    <a:pt x="3414" y="10202"/>
                    <a:pt x="3390" y="10083"/>
                  </a:cubicBezTo>
                  <a:cubicBezTo>
                    <a:pt x="2356" y="6761"/>
                    <a:pt x="1361" y="3438"/>
                    <a:pt x="346" y="115"/>
                  </a:cubicBezTo>
                  <a:cubicBezTo>
                    <a:pt x="330" y="35"/>
                    <a:pt x="265" y="0"/>
                    <a:pt x="19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913175" y="3431750"/>
              <a:ext cx="137300" cy="387000"/>
            </a:xfrm>
            <a:custGeom>
              <a:avLst/>
              <a:gdLst/>
              <a:ahLst/>
              <a:cxnLst/>
              <a:rect l="l" t="t" r="r" b="b"/>
              <a:pathLst>
                <a:path w="5492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5491" y="15479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913175" y="3431750"/>
              <a:ext cx="4000" cy="387000"/>
            </a:xfrm>
            <a:custGeom>
              <a:avLst/>
              <a:gdLst/>
              <a:ahLst/>
              <a:cxnLst/>
              <a:rect l="l" t="t" r="r" b="b"/>
              <a:pathLst>
                <a:path w="1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59" y="1547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93505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9569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9793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00170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0240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0459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020100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9" y="1"/>
                  </a:moveTo>
                  <a:cubicBezTo>
                    <a:pt x="160" y="1"/>
                    <a:pt x="1" y="180"/>
                    <a:pt x="1" y="399"/>
                  </a:cubicBezTo>
                  <a:cubicBezTo>
                    <a:pt x="1" y="618"/>
                    <a:pt x="160" y="797"/>
                    <a:pt x="399" y="797"/>
                  </a:cubicBezTo>
                  <a:cubicBezTo>
                    <a:pt x="618" y="797"/>
                    <a:pt x="797" y="618"/>
                    <a:pt x="797" y="399"/>
                  </a:cubicBezTo>
                  <a:cubicBezTo>
                    <a:pt x="797" y="200"/>
                    <a:pt x="618" y="2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613725" y="2780925"/>
              <a:ext cx="691425" cy="235500"/>
            </a:xfrm>
            <a:custGeom>
              <a:avLst/>
              <a:gdLst/>
              <a:ahLst/>
              <a:cxnLst/>
              <a:rect l="l" t="t" r="r" b="b"/>
              <a:pathLst>
                <a:path w="27657" h="9420" extrusionOk="0">
                  <a:moveTo>
                    <a:pt x="13711" y="1"/>
                  </a:moveTo>
                  <a:cubicBezTo>
                    <a:pt x="8353" y="1"/>
                    <a:pt x="3221" y="77"/>
                    <a:pt x="2945" y="248"/>
                  </a:cubicBezTo>
                  <a:cubicBezTo>
                    <a:pt x="2348" y="546"/>
                    <a:pt x="597" y="6813"/>
                    <a:pt x="359" y="7490"/>
                  </a:cubicBezTo>
                  <a:cubicBezTo>
                    <a:pt x="1" y="8425"/>
                    <a:pt x="279" y="9420"/>
                    <a:pt x="1353" y="9420"/>
                  </a:cubicBezTo>
                  <a:cubicBezTo>
                    <a:pt x="2787" y="9420"/>
                    <a:pt x="3297" y="5551"/>
                    <a:pt x="5160" y="5551"/>
                  </a:cubicBezTo>
                  <a:cubicBezTo>
                    <a:pt x="5210" y="5551"/>
                    <a:pt x="5261" y="5554"/>
                    <a:pt x="5313" y="5560"/>
                  </a:cubicBezTo>
                  <a:cubicBezTo>
                    <a:pt x="7302" y="5799"/>
                    <a:pt x="6526" y="7908"/>
                    <a:pt x="8158" y="8007"/>
                  </a:cubicBezTo>
                  <a:cubicBezTo>
                    <a:pt x="8179" y="8008"/>
                    <a:pt x="8200" y="8009"/>
                    <a:pt x="8221" y="8009"/>
                  </a:cubicBezTo>
                  <a:cubicBezTo>
                    <a:pt x="9802" y="8009"/>
                    <a:pt x="10544" y="5120"/>
                    <a:pt x="12232" y="5120"/>
                  </a:cubicBezTo>
                  <a:cubicBezTo>
                    <a:pt x="12260" y="5120"/>
                    <a:pt x="12288" y="5121"/>
                    <a:pt x="12316" y="5122"/>
                  </a:cubicBezTo>
                  <a:cubicBezTo>
                    <a:pt x="14087" y="5202"/>
                    <a:pt x="13789" y="6535"/>
                    <a:pt x="15261" y="6535"/>
                  </a:cubicBezTo>
                  <a:cubicBezTo>
                    <a:pt x="16713" y="6535"/>
                    <a:pt x="16654" y="4267"/>
                    <a:pt x="18186" y="4267"/>
                  </a:cubicBezTo>
                  <a:cubicBezTo>
                    <a:pt x="19560" y="4267"/>
                    <a:pt x="19356" y="5993"/>
                    <a:pt x="20937" y="5993"/>
                  </a:cubicBezTo>
                  <a:cubicBezTo>
                    <a:pt x="21095" y="5993"/>
                    <a:pt x="21271" y="5976"/>
                    <a:pt x="21469" y="5938"/>
                  </a:cubicBezTo>
                  <a:cubicBezTo>
                    <a:pt x="23603" y="5527"/>
                    <a:pt x="23425" y="3728"/>
                    <a:pt x="24898" y="3728"/>
                  </a:cubicBezTo>
                  <a:cubicBezTo>
                    <a:pt x="24922" y="3728"/>
                    <a:pt x="24946" y="3729"/>
                    <a:pt x="24970" y="3730"/>
                  </a:cubicBezTo>
                  <a:cubicBezTo>
                    <a:pt x="26434" y="3766"/>
                    <a:pt x="25711" y="6931"/>
                    <a:pt x="27208" y="6931"/>
                  </a:cubicBezTo>
                  <a:cubicBezTo>
                    <a:pt x="27339" y="6931"/>
                    <a:pt x="27488" y="6906"/>
                    <a:pt x="27656" y="6853"/>
                  </a:cubicBezTo>
                  <a:cubicBezTo>
                    <a:pt x="27656" y="6853"/>
                    <a:pt x="26701" y="546"/>
                    <a:pt x="26045" y="248"/>
                  </a:cubicBezTo>
                  <a:cubicBezTo>
                    <a:pt x="25712" y="92"/>
                    <a:pt x="19576" y="1"/>
                    <a:pt x="13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792300" y="2926375"/>
              <a:ext cx="42300" cy="39825"/>
            </a:xfrm>
            <a:custGeom>
              <a:avLst/>
              <a:gdLst/>
              <a:ahLst/>
              <a:cxnLst/>
              <a:rect l="l" t="t" r="r" b="b"/>
              <a:pathLst>
                <a:path w="1692" h="1593" extrusionOk="0">
                  <a:moveTo>
                    <a:pt x="20" y="1"/>
                  </a:moveTo>
                  <a:cubicBezTo>
                    <a:pt x="20" y="1"/>
                    <a:pt x="0" y="180"/>
                    <a:pt x="0" y="399"/>
                  </a:cubicBezTo>
                  <a:cubicBezTo>
                    <a:pt x="20" y="637"/>
                    <a:pt x="159" y="976"/>
                    <a:pt x="378" y="1234"/>
                  </a:cubicBezTo>
                  <a:cubicBezTo>
                    <a:pt x="418" y="1294"/>
                    <a:pt x="498" y="1373"/>
                    <a:pt x="577" y="1413"/>
                  </a:cubicBezTo>
                  <a:cubicBezTo>
                    <a:pt x="677" y="1473"/>
                    <a:pt x="756" y="1513"/>
                    <a:pt x="816" y="1533"/>
                  </a:cubicBezTo>
                  <a:cubicBezTo>
                    <a:pt x="915" y="1572"/>
                    <a:pt x="995" y="1592"/>
                    <a:pt x="1075" y="1592"/>
                  </a:cubicBezTo>
                  <a:cubicBezTo>
                    <a:pt x="1174" y="1592"/>
                    <a:pt x="1214" y="1592"/>
                    <a:pt x="1294" y="1572"/>
                  </a:cubicBezTo>
                  <a:cubicBezTo>
                    <a:pt x="1373" y="1533"/>
                    <a:pt x="1413" y="1533"/>
                    <a:pt x="1473" y="1513"/>
                  </a:cubicBezTo>
                  <a:cubicBezTo>
                    <a:pt x="1512" y="1493"/>
                    <a:pt x="1572" y="1473"/>
                    <a:pt x="1592" y="1433"/>
                  </a:cubicBezTo>
                  <a:cubicBezTo>
                    <a:pt x="1672" y="1413"/>
                    <a:pt x="1691" y="1393"/>
                    <a:pt x="1691" y="1393"/>
                  </a:cubicBezTo>
                  <a:lnTo>
                    <a:pt x="1691" y="1393"/>
                  </a:lnTo>
                  <a:cubicBezTo>
                    <a:pt x="1691" y="1393"/>
                    <a:pt x="1652" y="1413"/>
                    <a:pt x="1572" y="1413"/>
                  </a:cubicBezTo>
                  <a:cubicBezTo>
                    <a:pt x="1532" y="1413"/>
                    <a:pt x="1492" y="1433"/>
                    <a:pt x="1453" y="1433"/>
                  </a:cubicBezTo>
                  <a:lnTo>
                    <a:pt x="1294" y="1433"/>
                  </a:lnTo>
                  <a:cubicBezTo>
                    <a:pt x="1234" y="1433"/>
                    <a:pt x="1174" y="1413"/>
                    <a:pt x="1114" y="1413"/>
                  </a:cubicBezTo>
                  <a:cubicBezTo>
                    <a:pt x="1075" y="1413"/>
                    <a:pt x="995" y="1393"/>
                    <a:pt x="955" y="1373"/>
                  </a:cubicBezTo>
                  <a:cubicBezTo>
                    <a:pt x="876" y="1334"/>
                    <a:pt x="816" y="1294"/>
                    <a:pt x="776" y="1274"/>
                  </a:cubicBezTo>
                  <a:cubicBezTo>
                    <a:pt x="717" y="1214"/>
                    <a:pt x="677" y="1194"/>
                    <a:pt x="617" y="1115"/>
                  </a:cubicBezTo>
                  <a:cubicBezTo>
                    <a:pt x="518" y="995"/>
                    <a:pt x="458" y="876"/>
                    <a:pt x="378" y="737"/>
                  </a:cubicBezTo>
                  <a:cubicBezTo>
                    <a:pt x="299" y="598"/>
                    <a:pt x="239" y="478"/>
                    <a:pt x="199" y="379"/>
                  </a:cubicBezTo>
                  <a:cubicBezTo>
                    <a:pt x="100" y="140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628650" y="2955725"/>
              <a:ext cx="25875" cy="52250"/>
            </a:xfrm>
            <a:custGeom>
              <a:avLst/>
              <a:gdLst/>
              <a:ahLst/>
              <a:cxnLst/>
              <a:rect l="l" t="t" r="r" b="b"/>
              <a:pathLst>
                <a:path w="1035" h="2090" extrusionOk="0">
                  <a:moveTo>
                    <a:pt x="438" y="1"/>
                  </a:moveTo>
                  <a:cubicBezTo>
                    <a:pt x="438" y="1"/>
                    <a:pt x="339" y="120"/>
                    <a:pt x="199" y="339"/>
                  </a:cubicBezTo>
                  <a:cubicBezTo>
                    <a:pt x="100" y="558"/>
                    <a:pt x="0" y="916"/>
                    <a:pt x="60" y="1254"/>
                  </a:cubicBezTo>
                  <a:cubicBezTo>
                    <a:pt x="60" y="1353"/>
                    <a:pt x="80" y="1453"/>
                    <a:pt x="100" y="1533"/>
                  </a:cubicBezTo>
                  <a:cubicBezTo>
                    <a:pt x="140" y="1612"/>
                    <a:pt x="179" y="1692"/>
                    <a:pt x="239" y="1751"/>
                  </a:cubicBezTo>
                  <a:cubicBezTo>
                    <a:pt x="279" y="1831"/>
                    <a:pt x="319" y="1891"/>
                    <a:pt x="398" y="1930"/>
                  </a:cubicBezTo>
                  <a:cubicBezTo>
                    <a:pt x="478" y="1990"/>
                    <a:pt x="538" y="2010"/>
                    <a:pt x="597" y="2030"/>
                  </a:cubicBezTo>
                  <a:cubicBezTo>
                    <a:pt x="677" y="2050"/>
                    <a:pt x="737" y="2090"/>
                    <a:pt x="776" y="2090"/>
                  </a:cubicBezTo>
                  <a:lnTo>
                    <a:pt x="1035" y="2090"/>
                  </a:lnTo>
                  <a:cubicBezTo>
                    <a:pt x="1035" y="2090"/>
                    <a:pt x="995" y="2050"/>
                    <a:pt x="936" y="2030"/>
                  </a:cubicBezTo>
                  <a:cubicBezTo>
                    <a:pt x="876" y="2030"/>
                    <a:pt x="856" y="2010"/>
                    <a:pt x="796" y="1990"/>
                  </a:cubicBezTo>
                  <a:cubicBezTo>
                    <a:pt x="776" y="1990"/>
                    <a:pt x="737" y="1930"/>
                    <a:pt x="677" y="1911"/>
                  </a:cubicBezTo>
                  <a:cubicBezTo>
                    <a:pt x="637" y="1891"/>
                    <a:pt x="597" y="1831"/>
                    <a:pt x="557" y="1791"/>
                  </a:cubicBezTo>
                  <a:cubicBezTo>
                    <a:pt x="498" y="1751"/>
                    <a:pt x="478" y="1692"/>
                    <a:pt x="438" y="1632"/>
                  </a:cubicBezTo>
                  <a:cubicBezTo>
                    <a:pt x="398" y="1592"/>
                    <a:pt x="378" y="1513"/>
                    <a:pt x="359" y="1453"/>
                  </a:cubicBezTo>
                  <a:cubicBezTo>
                    <a:pt x="339" y="1393"/>
                    <a:pt x="299" y="1314"/>
                    <a:pt x="299" y="1234"/>
                  </a:cubicBezTo>
                  <a:cubicBezTo>
                    <a:pt x="279" y="1095"/>
                    <a:pt x="299" y="936"/>
                    <a:pt x="299" y="796"/>
                  </a:cubicBezTo>
                  <a:cubicBezTo>
                    <a:pt x="299" y="637"/>
                    <a:pt x="319" y="518"/>
                    <a:pt x="359" y="398"/>
                  </a:cubicBezTo>
                  <a:cubicBezTo>
                    <a:pt x="398" y="140"/>
                    <a:pt x="438" y="1"/>
                    <a:pt x="438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964400" y="2906975"/>
              <a:ext cx="54250" cy="22900"/>
            </a:xfrm>
            <a:custGeom>
              <a:avLst/>
              <a:gdLst/>
              <a:ahLst/>
              <a:cxnLst/>
              <a:rect l="l" t="t" r="r" b="b"/>
              <a:pathLst>
                <a:path w="2170" h="916" extrusionOk="0">
                  <a:moveTo>
                    <a:pt x="2169" y="1"/>
                  </a:moveTo>
                  <a:cubicBezTo>
                    <a:pt x="2169" y="1"/>
                    <a:pt x="2169" y="21"/>
                    <a:pt x="2129" y="100"/>
                  </a:cubicBezTo>
                  <a:cubicBezTo>
                    <a:pt x="2089" y="120"/>
                    <a:pt x="2070" y="140"/>
                    <a:pt x="2050" y="200"/>
                  </a:cubicBezTo>
                  <a:cubicBezTo>
                    <a:pt x="2030" y="239"/>
                    <a:pt x="1970" y="279"/>
                    <a:pt x="1950" y="319"/>
                  </a:cubicBezTo>
                  <a:cubicBezTo>
                    <a:pt x="1930" y="379"/>
                    <a:pt x="1871" y="399"/>
                    <a:pt x="1831" y="438"/>
                  </a:cubicBezTo>
                  <a:cubicBezTo>
                    <a:pt x="1791" y="498"/>
                    <a:pt x="1731" y="518"/>
                    <a:pt x="1672" y="538"/>
                  </a:cubicBezTo>
                  <a:cubicBezTo>
                    <a:pt x="1592" y="598"/>
                    <a:pt x="1552" y="598"/>
                    <a:pt x="1473" y="617"/>
                  </a:cubicBezTo>
                  <a:cubicBezTo>
                    <a:pt x="1393" y="617"/>
                    <a:pt x="1333" y="637"/>
                    <a:pt x="1254" y="637"/>
                  </a:cubicBezTo>
                  <a:cubicBezTo>
                    <a:pt x="1204" y="650"/>
                    <a:pt x="1157" y="654"/>
                    <a:pt x="1110" y="654"/>
                  </a:cubicBezTo>
                  <a:cubicBezTo>
                    <a:pt x="1006" y="654"/>
                    <a:pt x="906" y="631"/>
                    <a:pt x="796" y="617"/>
                  </a:cubicBezTo>
                  <a:cubicBezTo>
                    <a:pt x="657" y="578"/>
                    <a:pt x="538" y="558"/>
                    <a:pt x="398" y="518"/>
                  </a:cubicBezTo>
                  <a:cubicBezTo>
                    <a:pt x="160" y="478"/>
                    <a:pt x="0" y="419"/>
                    <a:pt x="0" y="418"/>
                  </a:cubicBezTo>
                  <a:lnTo>
                    <a:pt x="0" y="418"/>
                  </a:lnTo>
                  <a:cubicBezTo>
                    <a:pt x="0" y="419"/>
                    <a:pt x="100" y="558"/>
                    <a:pt x="359" y="677"/>
                  </a:cubicBezTo>
                  <a:cubicBezTo>
                    <a:pt x="577" y="797"/>
                    <a:pt x="896" y="916"/>
                    <a:pt x="1254" y="916"/>
                  </a:cubicBezTo>
                  <a:cubicBezTo>
                    <a:pt x="1353" y="916"/>
                    <a:pt x="1453" y="896"/>
                    <a:pt x="1532" y="876"/>
                  </a:cubicBezTo>
                  <a:cubicBezTo>
                    <a:pt x="1632" y="856"/>
                    <a:pt x="1692" y="816"/>
                    <a:pt x="1771" y="777"/>
                  </a:cubicBezTo>
                  <a:cubicBezTo>
                    <a:pt x="1831" y="717"/>
                    <a:pt x="1891" y="677"/>
                    <a:pt x="1950" y="598"/>
                  </a:cubicBezTo>
                  <a:cubicBezTo>
                    <a:pt x="1990" y="558"/>
                    <a:pt x="2050" y="498"/>
                    <a:pt x="2070" y="418"/>
                  </a:cubicBezTo>
                  <a:cubicBezTo>
                    <a:pt x="2089" y="359"/>
                    <a:pt x="2149" y="299"/>
                    <a:pt x="2149" y="259"/>
                  </a:cubicBezTo>
                  <a:cubicBezTo>
                    <a:pt x="2169" y="200"/>
                    <a:pt x="2169" y="160"/>
                    <a:pt x="2169" y="12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112625" y="2898525"/>
              <a:ext cx="59700" cy="18425"/>
            </a:xfrm>
            <a:custGeom>
              <a:avLst/>
              <a:gdLst/>
              <a:ahLst/>
              <a:cxnLst/>
              <a:rect l="l" t="t" r="r" b="b"/>
              <a:pathLst>
                <a:path w="2388" h="7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0" y="140"/>
                    <a:pt x="239" y="299"/>
                  </a:cubicBezTo>
                  <a:cubicBezTo>
                    <a:pt x="438" y="438"/>
                    <a:pt x="737" y="637"/>
                    <a:pt x="1115" y="717"/>
                  </a:cubicBezTo>
                  <a:cubicBezTo>
                    <a:pt x="1214" y="737"/>
                    <a:pt x="1314" y="737"/>
                    <a:pt x="1413" y="737"/>
                  </a:cubicBezTo>
                  <a:cubicBezTo>
                    <a:pt x="1513" y="737"/>
                    <a:pt x="1612" y="737"/>
                    <a:pt x="1712" y="697"/>
                  </a:cubicBezTo>
                  <a:cubicBezTo>
                    <a:pt x="1811" y="657"/>
                    <a:pt x="1891" y="617"/>
                    <a:pt x="1970" y="558"/>
                  </a:cubicBezTo>
                  <a:cubicBezTo>
                    <a:pt x="2030" y="518"/>
                    <a:pt x="2090" y="458"/>
                    <a:pt x="2129" y="418"/>
                  </a:cubicBezTo>
                  <a:cubicBezTo>
                    <a:pt x="2189" y="359"/>
                    <a:pt x="2229" y="319"/>
                    <a:pt x="2269" y="259"/>
                  </a:cubicBezTo>
                  <a:cubicBezTo>
                    <a:pt x="2289" y="219"/>
                    <a:pt x="2308" y="160"/>
                    <a:pt x="2328" y="140"/>
                  </a:cubicBezTo>
                  <a:lnTo>
                    <a:pt x="2388" y="40"/>
                  </a:lnTo>
                  <a:lnTo>
                    <a:pt x="2388" y="40"/>
                  </a:lnTo>
                  <a:cubicBezTo>
                    <a:pt x="2388" y="40"/>
                    <a:pt x="2328" y="60"/>
                    <a:pt x="2289" y="120"/>
                  </a:cubicBezTo>
                  <a:lnTo>
                    <a:pt x="2189" y="219"/>
                  </a:lnTo>
                  <a:cubicBezTo>
                    <a:pt x="2129" y="239"/>
                    <a:pt x="2090" y="259"/>
                    <a:pt x="2030" y="319"/>
                  </a:cubicBezTo>
                  <a:cubicBezTo>
                    <a:pt x="1990" y="359"/>
                    <a:pt x="1930" y="398"/>
                    <a:pt x="1871" y="418"/>
                  </a:cubicBezTo>
                  <a:cubicBezTo>
                    <a:pt x="1811" y="458"/>
                    <a:pt x="1731" y="458"/>
                    <a:pt x="1672" y="498"/>
                  </a:cubicBezTo>
                  <a:cubicBezTo>
                    <a:pt x="1632" y="508"/>
                    <a:pt x="1592" y="508"/>
                    <a:pt x="1552" y="508"/>
                  </a:cubicBezTo>
                  <a:cubicBezTo>
                    <a:pt x="1513" y="508"/>
                    <a:pt x="1473" y="508"/>
                    <a:pt x="1433" y="518"/>
                  </a:cubicBezTo>
                  <a:cubicBezTo>
                    <a:pt x="1373" y="518"/>
                    <a:pt x="1294" y="518"/>
                    <a:pt x="1214" y="498"/>
                  </a:cubicBezTo>
                  <a:cubicBezTo>
                    <a:pt x="1075" y="458"/>
                    <a:pt x="916" y="418"/>
                    <a:pt x="776" y="359"/>
                  </a:cubicBezTo>
                  <a:cubicBezTo>
                    <a:pt x="617" y="319"/>
                    <a:pt x="498" y="239"/>
                    <a:pt x="378" y="199"/>
                  </a:cubicBezTo>
                  <a:cubicBezTo>
                    <a:pt x="140" y="6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281250" y="2917425"/>
              <a:ext cx="15450" cy="25900"/>
            </a:xfrm>
            <a:custGeom>
              <a:avLst/>
              <a:gdLst/>
              <a:ahLst/>
              <a:cxnLst/>
              <a:rect l="l" t="t" r="r" b="b"/>
              <a:pathLst>
                <a:path w="618" h="1036" extrusionOk="0">
                  <a:moveTo>
                    <a:pt x="60" y="0"/>
                  </a:moveTo>
                  <a:cubicBezTo>
                    <a:pt x="60" y="0"/>
                    <a:pt x="40" y="80"/>
                    <a:pt x="20" y="239"/>
                  </a:cubicBezTo>
                  <a:cubicBezTo>
                    <a:pt x="0" y="359"/>
                    <a:pt x="0" y="538"/>
                    <a:pt x="40" y="697"/>
                  </a:cubicBezTo>
                  <a:cubicBezTo>
                    <a:pt x="40" y="757"/>
                    <a:pt x="60" y="776"/>
                    <a:pt x="100" y="836"/>
                  </a:cubicBezTo>
                  <a:lnTo>
                    <a:pt x="199" y="936"/>
                  </a:lnTo>
                  <a:cubicBezTo>
                    <a:pt x="219" y="956"/>
                    <a:pt x="239" y="995"/>
                    <a:pt x="299" y="995"/>
                  </a:cubicBezTo>
                  <a:cubicBezTo>
                    <a:pt x="319" y="995"/>
                    <a:pt x="358" y="1035"/>
                    <a:pt x="398" y="1035"/>
                  </a:cubicBezTo>
                  <a:lnTo>
                    <a:pt x="617" y="1035"/>
                  </a:lnTo>
                  <a:cubicBezTo>
                    <a:pt x="617" y="1035"/>
                    <a:pt x="597" y="995"/>
                    <a:pt x="557" y="995"/>
                  </a:cubicBezTo>
                  <a:cubicBezTo>
                    <a:pt x="537" y="975"/>
                    <a:pt x="518" y="975"/>
                    <a:pt x="498" y="975"/>
                  </a:cubicBezTo>
                  <a:cubicBezTo>
                    <a:pt x="458" y="975"/>
                    <a:pt x="438" y="956"/>
                    <a:pt x="418" y="956"/>
                  </a:cubicBezTo>
                  <a:cubicBezTo>
                    <a:pt x="398" y="936"/>
                    <a:pt x="358" y="936"/>
                    <a:pt x="339" y="896"/>
                  </a:cubicBezTo>
                  <a:lnTo>
                    <a:pt x="259" y="816"/>
                  </a:lnTo>
                  <a:cubicBezTo>
                    <a:pt x="219" y="796"/>
                    <a:pt x="219" y="776"/>
                    <a:pt x="199" y="757"/>
                  </a:cubicBezTo>
                  <a:cubicBezTo>
                    <a:pt x="159" y="717"/>
                    <a:pt x="140" y="697"/>
                    <a:pt x="140" y="657"/>
                  </a:cubicBezTo>
                  <a:cubicBezTo>
                    <a:pt x="120" y="577"/>
                    <a:pt x="120" y="498"/>
                    <a:pt x="100" y="438"/>
                  </a:cubicBezTo>
                  <a:cubicBezTo>
                    <a:pt x="60" y="359"/>
                    <a:pt x="60" y="299"/>
                    <a:pt x="60" y="2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32600" y="3138275"/>
              <a:ext cx="114425" cy="172125"/>
            </a:xfrm>
            <a:custGeom>
              <a:avLst/>
              <a:gdLst/>
              <a:ahLst/>
              <a:cxnLst/>
              <a:rect l="l" t="t" r="r" b="b"/>
              <a:pathLst>
                <a:path w="457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77" y="6885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72762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027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4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0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4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0" y="387"/>
                    <a:pt x="1095" y="1183"/>
                    <a:pt x="1095" y="1183"/>
                  </a:cubicBezTo>
                  <a:lnTo>
                    <a:pt x="3641" y="1183"/>
                  </a:lnTo>
                  <a:lnTo>
                    <a:pt x="3641" y="1163"/>
                  </a:lnTo>
                  <a:lnTo>
                    <a:pt x="6148" y="1163"/>
                  </a:lnTo>
                  <a:cubicBezTo>
                    <a:pt x="6148" y="1163"/>
                    <a:pt x="7044" y="844"/>
                    <a:pt x="7123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766425" y="329892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200" y="140"/>
                  </a:cubicBezTo>
                  <a:cubicBezTo>
                    <a:pt x="40" y="240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6" y="240"/>
                  </a:lnTo>
                  <a:cubicBezTo>
                    <a:pt x="1035" y="240"/>
                    <a:pt x="1115" y="260"/>
                    <a:pt x="1194" y="260"/>
                  </a:cubicBezTo>
                  <a:cubicBezTo>
                    <a:pt x="1295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30" y="220"/>
                    <a:pt x="1234" y="140"/>
                  </a:cubicBezTo>
                  <a:cubicBezTo>
                    <a:pt x="1214" y="120"/>
                    <a:pt x="1194" y="100"/>
                    <a:pt x="1135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1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842525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8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1" y="343"/>
                    <a:pt x="1" y="343"/>
                  </a:cubicBezTo>
                  <a:cubicBezTo>
                    <a:pt x="1" y="343"/>
                    <a:pt x="80" y="323"/>
                    <a:pt x="180" y="303"/>
                  </a:cubicBezTo>
                  <a:cubicBezTo>
                    <a:pt x="299" y="284"/>
                    <a:pt x="439" y="264"/>
                    <a:pt x="578" y="204"/>
                  </a:cubicBezTo>
                  <a:cubicBezTo>
                    <a:pt x="657" y="184"/>
                    <a:pt x="697" y="184"/>
                    <a:pt x="777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6" y="65"/>
                    <a:pt x="976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17175" y="3301125"/>
              <a:ext cx="17950" cy="5800"/>
            </a:xfrm>
            <a:custGeom>
              <a:avLst/>
              <a:gdLst/>
              <a:ahLst/>
              <a:cxnLst/>
              <a:rect l="l" t="t" r="r" b="b"/>
              <a:pathLst>
                <a:path w="718" h="232" extrusionOk="0">
                  <a:moveTo>
                    <a:pt x="180" y="1"/>
                  </a:moveTo>
                  <a:cubicBezTo>
                    <a:pt x="140" y="1"/>
                    <a:pt x="104" y="9"/>
                    <a:pt x="81" y="32"/>
                  </a:cubicBezTo>
                  <a:cubicBezTo>
                    <a:pt x="41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52"/>
                  </a:cubicBezTo>
                  <a:cubicBezTo>
                    <a:pt x="439" y="172"/>
                    <a:pt x="538" y="211"/>
                    <a:pt x="618" y="231"/>
                  </a:cubicBezTo>
                  <a:cubicBezTo>
                    <a:pt x="638" y="225"/>
                    <a:pt x="655" y="222"/>
                    <a:pt x="670" y="222"/>
                  </a:cubicBezTo>
                  <a:cubicBezTo>
                    <a:pt x="700" y="222"/>
                    <a:pt x="717" y="231"/>
                    <a:pt x="717" y="231"/>
                  </a:cubicBezTo>
                  <a:cubicBezTo>
                    <a:pt x="717" y="231"/>
                    <a:pt x="697" y="172"/>
                    <a:pt x="618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9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105650" y="3138275"/>
              <a:ext cx="114925" cy="172125"/>
            </a:xfrm>
            <a:custGeom>
              <a:avLst/>
              <a:gdLst/>
              <a:ahLst/>
              <a:cxnLst/>
              <a:rect l="l" t="t" r="r" b="b"/>
              <a:pathLst>
                <a:path w="459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97" y="6885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10067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7332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5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1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5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7"/>
                    <a:pt x="1095" y="1183"/>
                    <a:pt x="1095" y="1183"/>
                  </a:cubicBezTo>
                  <a:lnTo>
                    <a:pt x="3642" y="1183"/>
                  </a:lnTo>
                  <a:lnTo>
                    <a:pt x="3642" y="1163"/>
                  </a:lnTo>
                  <a:lnTo>
                    <a:pt x="6149" y="1163"/>
                  </a:lnTo>
                  <a:cubicBezTo>
                    <a:pt x="6149" y="1163"/>
                    <a:pt x="7044" y="864"/>
                    <a:pt x="7124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137000" y="3298925"/>
              <a:ext cx="35325" cy="8050"/>
            </a:xfrm>
            <a:custGeom>
              <a:avLst/>
              <a:gdLst/>
              <a:ahLst/>
              <a:cxnLst/>
              <a:rect l="l" t="t" r="r" b="b"/>
              <a:pathLst>
                <a:path w="1413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199" y="140"/>
                  </a:cubicBezTo>
                  <a:cubicBezTo>
                    <a:pt x="40" y="240"/>
                    <a:pt x="0" y="319"/>
                    <a:pt x="0" y="319"/>
                  </a:cubicBezTo>
                  <a:cubicBezTo>
                    <a:pt x="0" y="319"/>
                    <a:pt x="100" y="31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5" y="240"/>
                  </a:lnTo>
                  <a:cubicBezTo>
                    <a:pt x="1035" y="240"/>
                    <a:pt x="1115" y="260"/>
                    <a:pt x="1174" y="260"/>
                  </a:cubicBezTo>
                  <a:cubicBezTo>
                    <a:pt x="1292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29" y="220"/>
                    <a:pt x="1234" y="140"/>
                  </a:cubicBezTo>
                  <a:cubicBezTo>
                    <a:pt x="1214" y="120"/>
                    <a:pt x="1174" y="100"/>
                    <a:pt x="1134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0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213100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7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0" y="343"/>
                    <a:pt x="0" y="343"/>
                  </a:cubicBezTo>
                  <a:cubicBezTo>
                    <a:pt x="0" y="343"/>
                    <a:pt x="80" y="343"/>
                    <a:pt x="180" y="303"/>
                  </a:cubicBezTo>
                  <a:cubicBezTo>
                    <a:pt x="299" y="284"/>
                    <a:pt x="438" y="264"/>
                    <a:pt x="577" y="204"/>
                  </a:cubicBezTo>
                  <a:cubicBezTo>
                    <a:pt x="657" y="184"/>
                    <a:pt x="697" y="184"/>
                    <a:pt x="776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5" y="65"/>
                    <a:pt x="975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87750" y="3301125"/>
              <a:ext cx="17925" cy="5800"/>
            </a:xfrm>
            <a:custGeom>
              <a:avLst/>
              <a:gdLst/>
              <a:ahLst/>
              <a:cxnLst/>
              <a:rect l="l" t="t" r="r" b="b"/>
              <a:pathLst>
                <a:path w="717" h="232" extrusionOk="0">
                  <a:moveTo>
                    <a:pt x="180" y="1"/>
                  </a:moveTo>
                  <a:cubicBezTo>
                    <a:pt x="139" y="1"/>
                    <a:pt x="104" y="9"/>
                    <a:pt x="80" y="32"/>
                  </a:cubicBezTo>
                  <a:cubicBezTo>
                    <a:pt x="40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32"/>
                  </a:cubicBezTo>
                  <a:cubicBezTo>
                    <a:pt x="438" y="152"/>
                    <a:pt x="538" y="172"/>
                    <a:pt x="617" y="211"/>
                  </a:cubicBezTo>
                  <a:cubicBezTo>
                    <a:pt x="677" y="231"/>
                    <a:pt x="717" y="231"/>
                    <a:pt x="717" y="231"/>
                  </a:cubicBezTo>
                  <a:cubicBezTo>
                    <a:pt x="717" y="231"/>
                    <a:pt x="697" y="172"/>
                    <a:pt x="617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8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2732600" y="343722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272762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270027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4" y="99"/>
                  </a:cubicBezTo>
                  <a:cubicBezTo>
                    <a:pt x="625" y="99"/>
                    <a:pt x="553" y="113"/>
                    <a:pt x="478" y="148"/>
                  </a:cubicBezTo>
                  <a:cubicBezTo>
                    <a:pt x="0" y="386"/>
                    <a:pt x="1095" y="1182"/>
                    <a:pt x="1095" y="1182"/>
                  </a:cubicBezTo>
                  <a:lnTo>
                    <a:pt x="6148" y="1182"/>
                  </a:lnTo>
                  <a:cubicBezTo>
                    <a:pt x="6148" y="1182"/>
                    <a:pt x="7044" y="844"/>
                    <a:pt x="7123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2766425" y="359787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0"/>
                    <a:pt x="418" y="40"/>
                  </a:cubicBezTo>
                  <a:cubicBezTo>
                    <a:pt x="339" y="80"/>
                    <a:pt x="259" y="100"/>
                    <a:pt x="200" y="140"/>
                  </a:cubicBezTo>
                  <a:cubicBezTo>
                    <a:pt x="40" y="239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79"/>
                    <a:pt x="538" y="239"/>
                    <a:pt x="717" y="239"/>
                  </a:cubicBezTo>
                  <a:lnTo>
                    <a:pt x="956" y="239"/>
                  </a:lnTo>
                  <a:cubicBezTo>
                    <a:pt x="1035" y="239"/>
                    <a:pt x="1115" y="279"/>
                    <a:pt x="1194" y="279"/>
                  </a:cubicBezTo>
                  <a:cubicBezTo>
                    <a:pt x="1295" y="296"/>
                    <a:pt x="1381" y="313"/>
                    <a:pt x="1406" y="317"/>
                  </a:cubicBezTo>
                  <a:lnTo>
                    <a:pt x="1406" y="317"/>
                  </a:lnTo>
                  <a:cubicBezTo>
                    <a:pt x="1387" y="299"/>
                    <a:pt x="1330" y="219"/>
                    <a:pt x="1234" y="140"/>
                  </a:cubicBezTo>
                  <a:cubicBezTo>
                    <a:pt x="1214" y="120"/>
                    <a:pt x="1194" y="100"/>
                    <a:pt x="1135" y="80"/>
                  </a:cubicBezTo>
                  <a:cubicBezTo>
                    <a:pt x="1115" y="40"/>
                    <a:pt x="1055" y="20"/>
                    <a:pt x="1015" y="20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7"/>
                  </a:moveTo>
                  <a:cubicBezTo>
                    <a:pt x="1409" y="320"/>
                    <a:pt x="1411" y="321"/>
                    <a:pt x="1412" y="321"/>
                  </a:cubicBezTo>
                  <a:cubicBezTo>
                    <a:pt x="1413" y="321"/>
                    <a:pt x="1413" y="321"/>
                    <a:pt x="1413" y="319"/>
                  </a:cubicBezTo>
                  <a:cubicBezTo>
                    <a:pt x="1413" y="319"/>
                    <a:pt x="1411" y="318"/>
                    <a:pt x="1406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2842525" y="35976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1"/>
                  </a:moveTo>
                  <a:cubicBezTo>
                    <a:pt x="687" y="1"/>
                    <a:pt x="608" y="11"/>
                    <a:pt x="538" y="30"/>
                  </a:cubicBezTo>
                  <a:cubicBezTo>
                    <a:pt x="379" y="50"/>
                    <a:pt x="259" y="130"/>
                    <a:pt x="160" y="209"/>
                  </a:cubicBezTo>
                  <a:cubicBezTo>
                    <a:pt x="60" y="289"/>
                    <a:pt x="1" y="329"/>
                    <a:pt x="1" y="329"/>
                  </a:cubicBezTo>
                  <a:cubicBezTo>
                    <a:pt x="1" y="329"/>
                    <a:pt x="80" y="309"/>
                    <a:pt x="180" y="309"/>
                  </a:cubicBezTo>
                  <a:cubicBezTo>
                    <a:pt x="299" y="289"/>
                    <a:pt x="439" y="249"/>
                    <a:pt x="578" y="209"/>
                  </a:cubicBezTo>
                  <a:cubicBezTo>
                    <a:pt x="657" y="190"/>
                    <a:pt x="697" y="190"/>
                    <a:pt x="777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35" y="190"/>
                    <a:pt x="1135" y="190"/>
                  </a:cubicBezTo>
                  <a:cubicBezTo>
                    <a:pt x="1135" y="190"/>
                    <a:pt x="1135" y="15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50"/>
                    <a:pt x="996" y="50"/>
                    <a:pt x="976" y="30"/>
                  </a:cubicBezTo>
                  <a:cubicBezTo>
                    <a:pt x="916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2717175" y="3600275"/>
              <a:ext cx="17950" cy="5575"/>
            </a:xfrm>
            <a:custGeom>
              <a:avLst/>
              <a:gdLst/>
              <a:ahLst/>
              <a:cxnLst/>
              <a:rect l="l" t="t" r="r" b="b"/>
              <a:pathLst>
                <a:path w="718" h="223" extrusionOk="0">
                  <a:moveTo>
                    <a:pt x="190" y="1"/>
                  </a:moveTo>
                  <a:cubicBezTo>
                    <a:pt x="145" y="1"/>
                    <a:pt x="106" y="7"/>
                    <a:pt x="81" y="24"/>
                  </a:cubicBezTo>
                  <a:cubicBezTo>
                    <a:pt x="41" y="24"/>
                    <a:pt x="21" y="44"/>
                    <a:pt x="21" y="44"/>
                  </a:cubicBezTo>
                  <a:lnTo>
                    <a:pt x="1" y="84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4"/>
                  </a:cubicBezTo>
                  <a:lnTo>
                    <a:pt x="100" y="84"/>
                  </a:lnTo>
                  <a:cubicBezTo>
                    <a:pt x="120" y="84"/>
                    <a:pt x="180" y="84"/>
                    <a:pt x="220" y="103"/>
                  </a:cubicBezTo>
                  <a:cubicBezTo>
                    <a:pt x="279" y="103"/>
                    <a:pt x="319" y="123"/>
                    <a:pt x="339" y="143"/>
                  </a:cubicBezTo>
                  <a:cubicBezTo>
                    <a:pt x="439" y="183"/>
                    <a:pt x="538" y="203"/>
                    <a:pt x="618" y="223"/>
                  </a:cubicBezTo>
                  <a:cubicBezTo>
                    <a:pt x="638" y="216"/>
                    <a:pt x="655" y="214"/>
                    <a:pt x="670" y="214"/>
                  </a:cubicBezTo>
                  <a:cubicBezTo>
                    <a:pt x="700" y="214"/>
                    <a:pt x="717" y="223"/>
                    <a:pt x="717" y="223"/>
                  </a:cubicBezTo>
                  <a:cubicBezTo>
                    <a:pt x="717" y="223"/>
                    <a:pt x="697" y="183"/>
                    <a:pt x="618" y="143"/>
                  </a:cubicBezTo>
                  <a:cubicBezTo>
                    <a:pt x="538" y="103"/>
                    <a:pt x="478" y="44"/>
                    <a:pt x="379" y="24"/>
                  </a:cubicBezTo>
                  <a:cubicBezTo>
                    <a:pt x="322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5650" y="3437225"/>
              <a:ext cx="114925" cy="172625"/>
            </a:xfrm>
            <a:custGeom>
              <a:avLst/>
              <a:gdLst/>
              <a:ahLst/>
              <a:cxnLst/>
              <a:rect l="l" t="t" r="r" b="b"/>
              <a:pathLst>
                <a:path w="459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97" y="6904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0067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07332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6"/>
                    <a:pt x="1095" y="1182"/>
                    <a:pt x="1095" y="1182"/>
                  </a:cubicBezTo>
                  <a:lnTo>
                    <a:pt x="6149" y="1182"/>
                  </a:lnTo>
                  <a:cubicBezTo>
                    <a:pt x="6149" y="1182"/>
                    <a:pt x="7044" y="884"/>
                    <a:pt x="7124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37000" y="3598375"/>
              <a:ext cx="35325" cy="8200"/>
            </a:xfrm>
            <a:custGeom>
              <a:avLst/>
              <a:gdLst/>
              <a:ahLst/>
              <a:cxnLst/>
              <a:rect l="l" t="t" r="r" b="b"/>
              <a:pathLst>
                <a:path w="1413" h="328" extrusionOk="0">
                  <a:moveTo>
                    <a:pt x="717" y="0"/>
                  </a:moveTo>
                  <a:cubicBezTo>
                    <a:pt x="617" y="0"/>
                    <a:pt x="518" y="20"/>
                    <a:pt x="418" y="60"/>
                  </a:cubicBezTo>
                  <a:cubicBezTo>
                    <a:pt x="339" y="80"/>
                    <a:pt x="259" y="100"/>
                    <a:pt x="19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5" y="279"/>
                    <a:pt x="1174" y="279"/>
                  </a:cubicBezTo>
                  <a:cubicBezTo>
                    <a:pt x="1274" y="293"/>
                    <a:pt x="1353" y="307"/>
                    <a:pt x="1390" y="314"/>
                  </a:cubicBezTo>
                  <a:lnTo>
                    <a:pt x="1390" y="314"/>
                  </a:lnTo>
                  <a:cubicBezTo>
                    <a:pt x="1363" y="287"/>
                    <a:pt x="1311" y="223"/>
                    <a:pt x="1234" y="160"/>
                  </a:cubicBezTo>
                  <a:cubicBezTo>
                    <a:pt x="1214" y="120"/>
                    <a:pt x="1174" y="100"/>
                    <a:pt x="1134" y="80"/>
                  </a:cubicBezTo>
                  <a:cubicBezTo>
                    <a:pt x="1115" y="60"/>
                    <a:pt x="1055" y="20"/>
                    <a:pt x="1015" y="20"/>
                  </a:cubicBezTo>
                  <a:cubicBezTo>
                    <a:pt x="916" y="0"/>
                    <a:pt x="816" y="0"/>
                    <a:pt x="717" y="0"/>
                  </a:cubicBezTo>
                  <a:close/>
                  <a:moveTo>
                    <a:pt x="1390" y="314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213100" y="35981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0"/>
                  </a:moveTo>
                  <a:cubicBezTo>
                    <a:pt x="687" y="0"/>
                    <a:pt x="607" y="10"/>
                    <a:pt x="538" y="30"/>
                  </a:cubicBezTo>
                  <a:cubicBezTo>
                    <a:pt x="379" y="70"/>
                    <a:pt x="259" y="130"/>
                    <a:pt x="160" y="209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80" y="309"/>
                  </a:cubicBezTo>
                  <a:cubicBezTo>
                    <a:pt x="299" y="289"/>
                    <a:pt x="438" y="249"/>
                    <a:pt x="577" y="209"/>
                  </a:cubicBezTo>
                  <a:cubicBezTo>
                    <a:pt x="657" y="189"/>
                    <a:pt x="697" y="189"/>
                    <a:pt x="776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89"/>
                    <a:pt x="1135" y="189"/>
                    <a:pt x="1135" y="189"/>
                  </a:cubicBezTo>
                  <a:cubicBezTo>
                    <a:pt x="1135" y="189"/>
                    <a:pt x="113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0"/>
                  </a:cubicBezTo>
                  <a:cubicBezTo>
                    <a:pt x="916" y="10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087750" y="3600775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0" y="1"/>
                  </a:moveTo>
                  <a:cubicBezTo>
                    <a:pt x="145" y="1"/>
                    <a:pt x="105" y="7"/>
                    <a:pt x="80" y="24"/>
                  </a:cubicBezTo>
                  <a:cubicBezTo>
                    <a:pt x="40" y="24"/>
                    <a:pt x="21" y="64"/>
                    <a:pt x="21" y="64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3"/>
                  </a:cubicBezTo>
                  <a:lnTo>
                    <a:pt x="100" y="83"/>
                  </a:lnTo>
                  <a:cubicBezTo>
                    <a:pt x="120" y="83"/>
                    <a:pt x="180" y="83"/>
                    <a:pt x="220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3"/>
                    <a:pt x="538" y="183"/>
                    <a:pt x="617" y="203"/>
                  </a:cubicBezTo>
                  <a:cubicBezTo>
                    <a:pt x="677" y="203"/>
                    <a:pt x="717" y="223"/>
                    <a:pt x="717" y="223"/>
                  </a:cubicBezTo>
                  <a:cubicBezTo>
                    <a:pt x="717" y="223"/>
                    <a:pt x="697" y="183"/>
                    <a:pt x="617" y="163"/>
                  </a:cubicBezTo>
                  <a:cubicBezTo>
                    <a:pt x="538" y="103"/>
                    <a:pt x="478" y="64"/>
                    <a:pt x="379" y="24"/>
                  </a:cubicBezTo>
                  <a:cubicBezTo>
                    <a:pt x="321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2659000" y="3347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2693300" y="337505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2856450" y="32109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2890775" y="3239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2834575" y="3369575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2868900" y="339742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2984300" y="31532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018625" y="318155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2983300" y="32173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017625" y="32457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8"/>
                  </a:lnTo>
                  <a:lnTo>
                    <a:pt x="1492" y="63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15575" y="33914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49900" y="3419800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2659000" y="36824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269330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2776375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2810200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2841525" y="36824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287585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051450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085775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184750" y="3716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18575" y="37451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2619200" y="3762725"/>
              <a:ext cx="697075" cy="73925"/>
            </a:xfrm>
            <a:custGeom>
              <a:avLst/>
              <a:gdLst/>
              <a:ahLst/>
              <a:cxnLst/>
              <a:rect l="l" t="t" r="r" b="b"/>
              <a:pathLst>
                <a:path w="27883" h="2957" extrusionOk="0">
                  <a:moveTo>
                    <a:pt x="15510" y="1"/>
                  </a:moveTo>
                  <a:cubicBezTo>
                    <a:pt x="14469" y="1"/>
                    <a:pt x="13677" y="377"/>
                    <a:pt x="12615" y="848"/>
                  </a:cubicBezTo>
                  <a:cubicBezTo>
                    <a:pt x="11970" y="1123"/>
                    <a:pt x="11335" y="1230"/>
                    <a:pt x="10698" y="1230"/>
                  </a:cubicBezTo>
                  <a:cubicBezTo>
                    <a:pt x="9585" y="1230"/>
                    <a:pt x="8464" y="905"/>
                    <a:pt x="7263" y="589"/>
                  </a:cubicBezTo>
                  <a:cubicBezTo>
                    <a:pt x="6988" y="514"/>
                    <a:pt x="6737" y="482"/>
                    <a:pt x="6506" y="482"/>
                  </a:cubicBezTo>
                  <a:cubicBezTo>
                    <a:pt x="5202" y="482"/>
                    <a:pt x="4495" y="1491"/>
                    <a:pt x="3485" y="1491"/>
                  </a:cubicBezTo>
                  <a:cubicBezTo>
                    <a:pt x="3438" y="1491"/>
                    <a:pt x="3391" y="1489"/>
                    <a:pt x="3343" y="1484"/>
                  </a:cubicBezTo>
                  <a:cubicBezTo>
                    <a:pt x="2522" y="1407"/>
                    <a:pt x="1933" y="1041"/>
                    <a:pt x="1415" y="1041"/>
                  </a:cubicBezTo>
                  <a:cubicBezTo>
                    <a:pt x="1129" y="1041"/>
                    <a:pt x="866" y="1152"/>
                    <a:pt x="597" y="1484"/>
                  </a:cubicBezTo>
                  <a:cubicBezTo>
                    <a:pt x="0" y="2240"/>
                    <a:pt x="1254" y="2957"/>
                    <a:pt x="1254" y="2957"/>
                  </a:cubicBezTo>
                  <a:lnTo>
                    <a:pt x="13948" y="2957"/>
                  </a:lnTo>
                  <a:lnTo>
                    <a:pt x="13948" y="2937"/>
                  </a:lnTo>
                  <a:lnTo>
                    <a:pt x="27099" y="2937"/>
                  </a:lnTo>
                  <a:cubicBezTo>
                    <a:pt x="27099" y="2937"/>
                    <a:pt x="27883" y="533"/>
                    <a:pt x="25214" y="533"/>
                  </a:cubicBezTo>
                  <a:cubicBezTo>
                    <a:pt x="25030" y="533"/>
                    <a:pt x="24830" y="545"/>
                    <a:pt x="24612" y="569"/>
                  </a:cubicBezTo>
                  <a:cubicBezTo>
                    <a:pt x="22615" y="792"/>
                    <a:pt x="21589" y="1078"/>
                    <a:pt x="20539" y="1078"/>
                  </a:cubicBezTo>
                  <a:cubicBezTo>
                    <a:pt x="19811" y="1078"/>
                    <a:pt x="19071" y="940"/>
                    <a:pt x="17987" y="549"/>
                  </a:cubicBezTo>
                  <a:cubicBezTo>
                    <a:pt x="16962" y="158"/>
                    <a:pt x="16184" y="1"/>
                    <a:pt x="15510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295345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32" y="0"/>
                    <a:pt x="1513" y="20"/>
                    <a:pt x="1393" y="60"/>
                  </a:cubicBezTo>
                  <a:cubicBezTo>
                    <a:pt x="1274" y="80"/>
                    <a:pt x="1135" y="119"/>
                    <a:pt x="103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8" y="378"/>
                  </a:lnTo>
                  <a:cubicBezTo>
                    <a:pt x="518" y="398"/>
                    <a:pt x="498" y="418"/>
                    <a:pt x="438" y="478"/>
                  </a:cubicBezTo>
                  <a:cubicBezTo>
                    <a:pt x="379" y="517"/>
                    <a:pt x="299" y="577"/>
                    <a:pt x="239" y="657"/>
                  </a:cubicBezTo>
                  <a:lnTo>
                    <a:pt x="100" y="796"/>
                  </a:lnTo>
                  <a:cubicBezTo>
                    <a:pt x="21" y="876"/>
                    <a:pt x="1" y="915"/>
                    <a:pt x="1" y="915"/>
                  </a:cubicBezTo>
                  <a:cubicBezTo>
                    <a:pt x="1" y="915"/>
                    <a:pt x="80" y="895"/>
                    <a:pt x="180" y="876"/>
                  </a:cubicBezTo>
                  <a:cubicBezTo>
                    <a:pt x="220" y="856"/>
                    <a:pt x="299" y="856"/>
                    <a:pt x="339" y="796"/>
                  </a:cubicBezTo>
                  <a:lnTo>
                    <a:pt x="558" y="716"/>
                  </a:lnTo>
                  <a:cubicBezTo>
                    <a:pt x="637" y="696"/>
                    <a:pt x="737" y="677"/>
                    <a:pt x="836" y="657"/>
                  </a:cubicBezTo>
                  <a:lnTo>
                    <a:pt x="1135" y="577"/>
                  </a:lnTo>
                  <a:cubicBezTo>
                    <a:pt x="1234" y="557"/>
                    <a:pt x="1354" y="557"/>
                    <a:pt x="1473" y="517"/>
                  </a:cubicBezTo>
                  <a:cubicBezTo>
                    <a:pt x="1553" y="497"/>
                    <a:pt x="1692" y="497"/>
                    <a:pt x="1791" y="497"/>
                  </a:cubicBezTo>
                  <a:cubicBezTo>
                    <a:pt x="1851" y="488"/>
                    <a:pt x="1906" y="488"/>
                    <a:pt x="1960" y="488"/>
                  </a:cubicBezTo>
                  <a:cubicBezTo>
                    <a:pt x="2015" y="488"/>
                    <a:pt x="2070" y="488"/>
                    <a:pt x="2130" y="478"/>
                  </a:cubicBezTo>
                  <a:lnTo>
                    <a:pt x="2786" y="478"/>
                  </a:lnTo>
                  <a:cubicBezTo>
                    <a:pt x="2886" y="478"/>
                    <a:pt x="2985" y="478"/>
                    <a:pt x="3065" y="497"/>
                  </a:cubicBezTo>
                  <a:cubicBezTo>
                    <a:pt x="3463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24" y="259"/>
                  </a:cubicBezTo>
                  <a:cubicBezTo>
                    <a:pt x="2965" y="179"/>
                    <a:pt x="2726" y="100"/>
                    <a:pt x="2508" y="60"/>
                  </a:cubicBezTo>
                  <a:cubicBezTo>
                    <a:pt x="2388" y="20"/>
                    <a:pt x="2269" y="0"/>
                    <a:pt x="213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29025" y="3783900"/>
              <a:ext cx="58225" cy="34350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5" y="1"/>
                  </a:moveTo>
                  <a:cubicBezTo>
                    <a:pt x="816" y="1"/>
                    <a:pt x="736" y="1"/>
                    <a:pt x="637" y="21"/>
                  </a:cubicBezTo>
                  <a:cubicBezTo>
                    <a:pt x="557" y="40"/>
                    <a:pt x="498" y="40"/>
                    <a:pt x="418" y="60"/>
                  </a:cubicBezTo>
                  <a:cubicBezTo>
                    <a:pt x="338" y="100"/>
                    <a:pt x="299" y="120"/>
                    <a:pt x="239" y="140"/>
                  </a:cubicBezTo>
                  <a:cubicBezTo>
                    <a:pt x="199" y="160"/>
                    <a:pt x="139" y="200"/>
                    <a:pt x="120" y="220"/>
                  </a:cubicBezTo>
                  <a:cubicBezTo>
                    <a:pt x="40" y="259"/>
                    <a:pt x="0" y="299"/>
                    <a:pt x="0" y="299"/>
                  </a:cubicBezTo>
                  <a:cubicBezTo>
                    <a:pt x="0" y="299"/>
                    <a:pt x="40" y="319"/>
                    <a:pt x="120" y="319"/>
                  </a:cubicBezTo>
                  <a:cubicBezTo>
                    <a:pt x="199" y="339"/>
                    <a:pt x="319" y="339"/>
                    <a:pt x="438" y="359"/>
                  </a:cubicBezTo>
                  <a:cubicBezTo>
                    <a:pt x="517" y="399"/>
                    <a:pt x="557" y="399"/>
                    <a:pt x="637" y="399"/>
                  </a:cubicBezTo>
                  <a:cubicBezTo>
                    <a:pt x="716" y="399"/>
                    <a:pt x="796" y="419"/>
                    <a:pt x="856" y="438"/>
                  </a:cubicBezTo>
                  <a:cubicBezTo>
                    <a:pt x="915" y="438"/>
                    <a:pt x="935" y="458"/>
                    <a:pt x="995" y="458"/>
                  </a:cubicBezTo>
                  <a:cubicBezTo>
                    <a:pt x="1015" y="458"/>
                    <a:pt x="1055" y="498"/>
                    <a:pt x="1114" y="498"/>
                  </a:cubicBezTo>
                  <a:lnTo>
                    <a:pt x="1333" y="558"/>
                  </a:lnTo>
                  <a:cubicBezTo>
                    <a:pt x="1413" y="598"/>
                    <a:pt x="1453" y="617"/>
                    <a:pt x="1532" y="637"/>
                  </a:cubicBezTo>
                  <a:cubicBezTo>
                    <a:pt x="1592" y="657"/>
                    <a:pt x="1652" y="717"/>
                    <a:pt x="1711" y="737"/>
                  </a:cubicBezTo>
                  <a:cubicBezTo>
                    <a:pt x="1731" y="757"/>
                    <a:pt x="1751" y="797"/>
                    <a:pt x="1791" y="797"/>
                  </a:cubicBezTo>
                  <a:lnTo>
                    <a:pt x="1851" y="856"/>
                  </a:lnTo>
                  <a:cubicBezTo>
                    <a:pt x="1910" y="916"/>
                    <a:pt x="1950" y="956"/>
                    <a:pt x="2010" y="996"/>
                  </a:cubicBezTo>
                  <a:cubicBezTo>
                    <a:pt x="2189" y="1214"/>
                    <a:pt x="2288" y="1374"/>
                    <a:pt x="2288" y="1374"/>
                  </a:cubicBezTo>
                  <a:cubicBezTo>
                    <a:pt x="2288" y="1374"/>
                    <a:pt x="2308" y="1334"/>
                    <a:pt x="2308" y="1254"/>
                  </a:cubicBezTo>
                  <a:cubicBezTo>
                    <a:pt x="2308" y="1194"/>
                    <a:pt x="2328" y="1035"/>
                    <a:pt x="2288" y="916"/>
                  </a:cubicBezTo>
                  <a:cubicBezTo>
                    <a:pt x="2248" y="836"/>
                    <a:pt x="2229" y="757"/>
                    <a:pt x="2189" y="697"/>
                  </a:cubicBezTo>
                  <a:cubicBezTo>
                    <a:pt x="2149" y="637"/>
                    <a:pt x="2129" y="617"/>
                    <a:pt x="2109" y="558"/>
                  </a:cubicBezTo>
                  <a:cubicBezTo>
                    <a:pt x="2089" y="518"/>
                    <a:pt x="2049" y="498"/>
                    <a:pt x="2010" y="438"/>
                  </a:cubicBezTo>
                  <a:cubicBezTo>
                    <a:pt x="1930" y="359"/>
                    <a:pt x="1851" y="299"/>
                    <a:pt x="1791" y="239"/>
                  </a:cubicBezTo>
                  <a:cubicBezTo>
                    <a:pt x="1691" y="200"/>
                    <a:pt x="1612" y="140"/>
                    <a:pt x="1512" y="100"/>
                  </a:cubicBezTo>
                  <a:cubicBezTo>
                    <a:pt x="1413" y="60"/>
                    <a:pt x="1313" y="21"/>
                    <a:pt x="1214" y="21"/>
                  </a:cubicBezTo>
                  <a:cubicBezTo>
                    <a:pt x="1114" y="1"/>
                    <a:pt x="1015" y="1"/>
                    <a:pt x="915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274205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5" y="20"/>
                    <a:pt x="1075" y="60"/>
                  </a:cubicBezTo>
                  <a:cubicBezTo>
                    <a:pt x="976" y="80"/>
                    <a:pt x="876" y="120"/>
                    <a:pt x="777" y="160"/>
                  </a:cubicBezTo>
                  <a:cubicBezTo>
                    <a:pt x="677" y="199"/>
                    <a:pt x="598" y="259"/>
                    <a:pt x="518" y="299"/>
                  </a:cubicBezTo>
                  <a:cubicBezTo>
                    <a:pt x="438" y="359"/>
                    <a:pt x="379" y="398"/>
                    <a:pt x="319" y="458"/>
                  </a:cubicBezTo>
                  <a:cubicBezTo>
                    <a:pt x="200" y="558"/>
                    <a:pt x="120" y="657"/>
                    <a:pt x="80" y="717"/>
                  </a:cubicBezTo>
                  <a:cubicBezTo>
                    <a:pt x="21" y="796"/>
                    <a:pt x="1" y="856"/>
                    <a:pt x="1" y="856"/>
                  </a:cubicBezTo>
                  <a:cubicBezTo>
                    <a:pt x="1" y="856"/>
                    <a:pt x="41" y="856"/>
                    <a:pt x="140" y="816"/>
                  </a:cubicBezTo>
                  <a:cubicBezTo>
                    <a:pt x="200" y="796"/>
                    <a:pt x="240" y="796"/>
                    <a:pt x="299" y="776"/>
                  </a:cubicBezTo>
                  <a:cubicBezTo>
                    <a:pt x="339" y="757"/>
                    <a:pt x="419" y="757"/>
                    <a:pt x="498" y="717"/>
                  </a:cubicBezTo>
                  <a:cubicBezTo>
                    <a:pt x="578" y="697"/>
                    <a:pt x="637" y="677"/>
                    <a:pt x="717" y="677"/>
                  </a:cubicBezTo>
                  <a:cubicBezTo>
                    <a:pt x="797" y="657"/>
                    <a:pt x="876" y="617"/>
                    <a:pt x="936" y="617"/>
                  </a:cubicBezTo>
                  <a:cubicBezTo>
                    <a:pt x="1015" y="597"/>
                    <a:pt x="1115" y="597"/>
                    <a:pt x="1195" y="577"/>
                  </a:cubicBezTo>
                  <a:cubicBezTo>
                    <a:pt x="1274" y="577"/>
                    <a:pt x="1374" y="538"/>
                    <a:pt x="143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30" y="518"/>
                    <a:pt x="2289" y="538"/>
                    <a:pt x="2428" y="538"/>
                  </a:cubicBezTo>
                  <a:cubicBezTo>
                    <a:pt x="2465" y="535"/>
                    <a:pt x="2501" y="534"/>
                    <a:pt x="2536" y="534"/>
                  </a:cubicBezTo>
                  <a:cubicBezTo>
                    <a:pt x="2745" y="534"/>
                    <a:pt x="2906" y="577"/>
                    <a:pt x="2906" y="577"/>
                  </a:cubicBezTo>
                  <a:cubicBezTo>
                    <a:pt x="2906" y="577"/>
                    <a:pt x="2886" y="518"/>
                    <a:pt x="2806" y="478"/>
                  </a:cubicBezTo>
                  <a:cubicBezTo>
                    <a:pt x="2727" y="398"/>
                    <a:pt x="2627" y="319"/>
                    <a:pt x="2508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2968375" y="3431750"/>
              <a:ext cx="82600" cy="84500"/>
            </a:xfrm>
            <a:custGeom>
              <a:avLst/>
              <a:gdLst/>
              <a:ahLst/>
              <a:cxnLst/>
              <a:rect l="l" t="t" r="r" b="b"/>
              <a:pathLst>
                <a:path w="3304" h="3380" extrusionOk="0">
                  <a:moveTo>
                    <a:pt x="1" y="0"/>
                  </a:moveTo>
                  <a:cubicBezTo>
                    <a:pt x="239" y="1094"/>
                    <a:pt x="617" y="1055"/>
                    <a:pt x="1334" y="1393"/>
                  </a:cubicBezTo>
                  <a:cubicBezTo>
                    <a:pt x="2070" y="1771"/>
                    <a:pt x="2010" y="1612"/>
                    <a:pt x="2408" y="2587"/>
                  </a:cubicBezTo>
                  <a:cubicBezTo>
                    <a:pt x="2691" y="3279"/>
                    <a:pt x="3023" y="3379"/>
                    <a:pt x="3192" y="3379"/>
                  </a:cubicBezTo>
                  <a:cubicBezTo>
                    <a:pt x="3262" y="3379"/>
                    <a:pt x="3303" y="3363"/>
                    <a:pt x="3303" y="3363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2981300" y="3438700"/>
              <a:ext cx="20425" cy="12475"/>
            </a:xfrm>
            <a:custGeom>
              <a:avLst/>
              <a:gdLst/>
              <a:ahLst/>
              <a:cxnLst/>
              <a:rect l="l" t="t" r="r" b="b"/>
              <a:pathLst>
                <a:path w="817" h="499" extrusionOk="0">
                  <a:moveTo>
                    <a:pt x="61" y="1"/>
                  </a:moveTo>
                  <a:cubicBezTo>
                    <a:pt x="61" y="1"/>
                    <a:pt x="1" y="41"/>
                    <a:pt x="1" y="140"/>
                  </a:cubicBezTo>
                  <a:cubicBezTo>
                    <a:pt x="1" y="200"/>
                    <a:pt x="21" y="259"/>
                    <a:pt x="80" y="319"/>
                  </a:cubicBezTo>
                  <a:cubicBezTo>
                    <a:pt x="120" y="399"/>
                    <a:pt x="200" y="438"/>
                    <a:pt x="279" y="478"/>
                  </a:cubicBezTo>
                  <a:cubicBezTo>
                    <a:pt x="359" y="498"/>
                    <a:pt x="419" y="498"/>
                    <a:pt x="498" y="498"/>
                  </a:cubicBezTo>
                  <a:cubicBezTo>
                    <a:pt x="578" y="498"/>
                    <a:pt x="618" y="478"/>
                    <a:pt x="677" y="438"/>
                  </a:cubicBezTo>
                  <a:cubicBezTo>
                    <a:pt x="697" y="438"/>
                    <a:pt x="757" y="419"/>
                    <a:pt x="777" y="399"/>
                  </a:cubicBezTo>
                  <a:cubicBezTo>
                    <a:pt x="797" y="379"/>
                    <a:pt x="817" y="379"/>
                    <a:pt x="817" y="379"/>
                  </a:cubicBezTo>
                  <a:lnTo>
                    <a:pt x="657" y="379"/>
                  </a:lnTo>
                  <a:cubicBezTo>
                    <a:pt x="598" y="339"/>
                    <a:pt x="558" y="339"/>
                    <a:pt x="498" y="339"/>
                  </a:cubicBezTo>
                  <a:cubicBezTo>
                    <a:pt x="439" y="339"/>
                    <a:pt x="399" y="339"/>
                    <a:pt x="359" y="319"/>
                  </a:cubicBezTo>
                  <a:cubicBezTo>
                    <a:pt x="259" y="299"/>
                    <a:pt x="180" y="220"/>
                    <a:pt x="120" y="140"/>
                  </a:cubicBezTo>
                  <a:cubicBezTo>
                    <a:pt x="100" y="120"/>
                    <a:pt x="80" y="80"/>
                    <a:pt x="80" y="41"/>
                  </a:cubicBezTo>
                  <a:cubicBezTo>
                    <a:pt x="61" y="2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033525" y="3486450"/>
              <a:ext cx="15450" cy="18925"/>
            </a:xfrm>
            <a:custGeom>
              <a:avLst/>
              <a:gdLst/>
              <a:ahLst/>
              <a:cxnLst/>
              <a:rect l="l" t="t" r="r" b="b"/>
              <a:pathLst>
                <a:path w="618" h="757" extrusionOk="0">
                  <a:moveTo>
                    <a:pt x="120" y="1"/>
                  </a:moveTo>
                  <a:cubicBezTo>
                    <a:pt x="120" y="1"/>
                    <a:pt x="61" y="60"/>
                    <a:pt x="21" y="160"/>
                  </a:cubicBezTo>
                  <a:cubicBezTo>
                    <a:pt x="1" y="200"/>
                    <a:pt x="1" y="279"/>
                    <a:pt x="1" y="359"/>
                  </a:cubicBezTo>
                  <a:cubicBezTo>
                    <a:pt x="1" y="419"/>
                    <a:pt x="61" y="518"/>
                    <a:pt x="100" y="578"/>
                  </a:cubicBezTo>
                  <a:cubicBezTo>
                    <a:pt x="160" y="618"/>
                    <a:pt x="200" y="677"/>
                    <a:pt x="279" y="697"/>
                  </a:cubicBezTo>
                  <a:cubicBezTo>
                    <a:pt x="319" y="717"/>
                    <a:pt x="399" y="757"/>
                    <a:pt x="459" y="757"/>
                  </a:cubicBezTo>
                  <a:lnTo>
                    <a:pt x="618" y="757"/>
                  </a:lnTo>
                  <a:cubicBezTo>
                    <a:pt x="618" y="757"/>
                    <a:pt x="598" y="757"/>
                    <a:pt x="578" y="717"/>
                  </a:cubicBezTo>
                  <a:cubicBezTo>
                    <a:pt x="558" y="697"/>
                    <a:pt x="518" y="677"/>
                    <a:pt x="478" y="637"/>
                  </a:cubicBezTo>
                  <a:cubicBezTo>
                    <a:pt x="459" y="618"/>
                    <a:pt x="399" y="578"/>
                    <a:pt x="359" y="558"/>
                  </a:cubicBezTo>
                  <a:cubicBezTo>
                    <a:pt x="299" y="518"/>
                    <a:pt x="260" y="498"/>
                    <a:pt x="220" y="458"/>
                  </a:cubicBezTo>
                  <a:cubicBezTo>
                    <a:pt x="160" y="379"/>
                    <a:pt x="120" y="279"/>
                    <a:pt x="120" y="180"/>
                  </a:cubicBezTo>
                  <a:lnTo>
                    <a:pt x="120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61" name="Google Shape;2261;p15"/>
          <p:cNvGrpSpPr/>
          <p:nvPr/>
        </p:nvGrpSpPr>
        <p:grpSpPr>
          <a:xfrm>
            <a:off x="1921392" y="5274641"/>
            <a:ext cx="825703" cy="1493676"/>
            <a:chOff x="1288644" y="3955980"/>
            <a:chExt cx="619277" cy="1120257"/>
          </a:xfrm>
        </p:grpSpPr>
        <p:grpSp>
          <p:nvGrpSpPr>
            <p:cNvPr id="2262" name="Google Shape;2262;p15"/>
            <p:cNvGrpSpPr/>
            <p:nvPr/>
          </p:nvGrpSpPr>
          <p:grpSpPr>
            <a:xfrm>
              <a:off x="1288644" y="3955980"/>
              <a:ext cx="619277" cy="1087993"/>
              <a:chOff x="5711575" y="4495200"/>
              <a:chExt cx="358150" cy="629225"/>
            </a:xfrm>
          </p:grpSpPr>
          <p:sp>
            <p:nvSpPr>
              <p:cNvPr id="2263" name="Google Shape;2263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4" name="Google Shape;2264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5" name="Google Shape;2265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6" name="Google Shape;2266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7" name="Google Shape;2267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8" name="Google Shape;2268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69" name="Google Shape;2269;p15"/>
            <p:cNvSpPr/>
            <p:nvPr/>
          </p:nvSpPr>
          <p:spPr>
            <a:xfrm flipH="1">
              <a:off x="1474124" y="4993637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0" name="Google Shape;2270;p15"/>
          <p:cNvGrpSpPr/>
          <p:nvPr/>
        </p:nvGrpSpPr>
        <p:grpSpPr>
          <a:xfrm>
            <a:off x="688899" y="4608432"/>
            <a:ext cx="1176260" cy="2147987"/>
            <a:chOff x="364274" y="3456323"/>
            <a:chExt cx="882195" cy="1610990"/>
          </a:xfrm>
        </p:grpSpPr>
        <p:grpSp>
          <p:nvGrpSpPr>
            <p:cNvPr id="2271" name="Google Shape;2271;p15"/>
            <p:cNvGrpSpPr/>
            <p:nvPr/>
          </p:nvGrpSpPr>
          <p:grpSpPr>
            <a:xfrm>
              <a:off x="364274" y="3456323"/>
              <a:ext cx="882195" cy="1549907"/>
              <a:chOff x="5711575" y="4495200"/>
              <a:chExt cx="358150" cy="629225"/>
            </a:xfrm>
          </p:grpSpPr>
          <p:sp>
            <p:nvSpPr>
              <p:cNvPr id="2272" name="Google Shape;2272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3" name="Google Shape;2273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4" name="Google Shape;2274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5" name="Google Shape;2275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6" name="Google Shape;2276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7" name="Google Shape;2277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78" name="Google Shape;2278;p15"/>
            <p:cNvSpPr/>
            <p:nvPr/>
          </p:nvSpPr>
          <p:spPr>
            <a:xfrm>
              <a:off x="682149" y="4984712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5676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11"/>
          <p:cNvGrpSpPr/>
          <p:nvPr/>
        </p:nvGrpSpPr>
        <p:grpSpPr>
          <a:xfrm>
            <a:off x="-45" y="203334"/>
            <a:ext cx="12192085" cy="2522763"/>
            <a:chOff x="1190200" y="503225"/>
            <a:chExt cx="5212075" cy="1819825"/>
          </a:xfrm>
        </p:grpSpPr>
        <p:sp>
          <p:nvSpPr>
            <p:cNvPr id="1459" name="Google Shape;1459;p11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1" name="Google Shape;1461;p11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1462" name="Google Shape;1462;p11"/>
            <p:cNvSpPr/>
            <p:nvPr/>
          </p:nvSpPr>
          <p:spPr>
            <a:xfrm rot="10800000" flipH="1">
              <a:off x="2401974" y="41562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463" name="Google Shape;1463;p11"/>
            <p:cNvGrpSpPr/>
            <p:nvPr/>
          </p:nvGrpSpPr>
          <p:grpSpPr>
            <a:xfrm>
              <a:off x="-45" y="36"/>
              <a:ext cx="9144083" cy="5143461"/>
              <a:chOff x="-45" y="36"/>
              <a:chExt cx="9144083" cy="5143461"/>
            </a:xfrm>
          </p:grpSpPr>
          <p:sp>
            <p:nvSpPr>
              <p:cNvPr id="1464" name="Google Shape;1464;p11"/>
              <p:cNvSpPr/>
              <p:nvPr/>
            </p:nvSpPr>
            <p:spPr>
              <a:xfrm flipH="1">
                <a:off x="7939216" y="1346550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 flipH="1">
                <a:off x="7627240" y="21300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 flipH="1">
                <a:off x="7688643" y="8804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 flipH="1">
                <a:off x="8732199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 flipH="1">
                <a:off x="8700624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 flipH="1">
                <a:off x="8092554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 flipH="1">
                <a:off x="8570097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 flipH="1">
                <a:off x="9061644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 flipH="1">
                <a:off x="7425783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 flipH="1">
                <a:off x="8966126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 flipH="1">
                <a:off x="791909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 flipH="1">
                <a:off x="6849244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 flipH="1">
                <a:off x="6444688" y="407888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 flipH="1">
                <a:off x="6098372" y="9255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 flipH="1">
                <a:off x="6849253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 flipH="1">
                <a:off x="4876100" y="6579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 flipH="1">
                <a:off x="4398601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 flipH="1">
                <a:off x="5542871" y="3215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 flipH="1">
                <a:off x="3710895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 flipH="1">
                <a:off x="5062730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 flipH="1">
                <a:off x="6149180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 flipH="1">
                <a:off x="5791727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 flipH="1">
                <a:off x="5433350" y="6045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 flipH="1">
                <a:off x="4983859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 flipH="1">
                <a:off x="7542501" y="318625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 flipH="1">
                <a:off x="4612388" y="947087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 flipH="1">
                <a:off x="403674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 flipH="1">
                <a:off x="8562214" y="1981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 flipH="1">
                <a:off x="9101938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 flipH="1">
                <a:off x="8958244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 flipH="1">
                <a:off x="7349583" y="138332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 flipH="1">
                <a:off x="8562214" y="1525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 flipH="1">
                <a:off x="8145135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 flipH="1">
                <a:off x="8937194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 flipH="1">
                <a:off x="8254657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 flipH="1">
                <a:off x="7646587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 flipH="1">
                <a:off x="8351906" y="2265512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1566602" y="14442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1144282" y="206138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1795144" y="10328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370587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339937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995303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517805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26258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662956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35779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18281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2190437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6758140" y="112899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5937622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4136439" y="7341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90182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2935387" y="4739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5086211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403917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2874736" y="871517"/>
                <a:ext cx="103444" cy="9295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2952726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3311059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3" name="Google Shape;1523;p11"/>
              <p:cNvSpPr/>
              <p:nvPr/>
            </p:nvSpPr>
            <p:spPr>
              <a:xfrm>
                <a:off x="3440837" y="8331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4118047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1954618" y="3472228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2232075" y="79062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7959105" y="261240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8" name="Google Shape;1528;p11"/>
              <p:cNvSpPr/>
              <p:nvPr/>
            </p:nvSpPr>
            <p:spPr>
              <a:xfrm>
                <a:off x="506516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9" name="Google Shape;1529;p11"/>
              <p:cNvSpPr/>
              <p:nvPr/>
            </p:nvSpPr>
            <p:spPr>
              <a:xfrm>
                <a:off x="1182819" y="2551157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387291" y="25151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-32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144543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768291" y="1906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>
                <a:off x="957651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>
                <a:off x="165593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>
                <a:off x="848130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>
                <a:off x="1455319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 rot="10800000">
                <a:off x="8091603" y="3207442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 rot="10800000">
                <a:off x="8732187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 rot="10800000">
                <a:off x="8700612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 rot="10800000">
                <a:off x="8570085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 rot="10800000">
                <a:off x="9061631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 rot="10800000">
                <a:off x="7425770" y="44610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 rot="10800000">
                <a:off x="8966114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 rot="10800000">
                <a:off x="7690478" y="47939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 rot="10800000">
                <a:off x="6849231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 rot="10800000">
                <a:off x="6825676" y="3841304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 rot="10800000">
                <a:off x="6849240" y="4366465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 rot="10800000">
                <a:off x="5542859" y="47658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1"/>
              <p:cNvSpPr/>
              <p:nvPr/>
            </p:nvSpPr>
            <p:spPr>
              <a:xfrm rot="10800000">
                <a:off x="5062718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1"/>
              <p:cNvSpPr/>
              <p:nvPr/>
            </p:nvSpPr>
            <p:spPr>
              <a:xfrm rot="10800000">
                <a:off x="6301567" y="4532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 rot="10800000">
                <a:off x="5791715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 rot="10800000">
                <a:off x="4983847" y="47474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 rot="10800000">
                <a:off x="8228288" y="199226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 rot="10800000">
                <a:off x="4036732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 rot="10800000">
                <a:off x="8604258" y="2827883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 rot="10800000">
                <a:off x="9101926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1"/>
              <p:cNvSpPr/>
              <p:nvPr/>
            </p:nvSpPr>
            <p:spPr>
              <a:xfrm rot="10800000">
                <a:off x="8958231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1"/>
              <p:cNvSpPr/>
              <p:nvPr/>
            </p:nvSpPr>
            <p:spPr>
              <a:xfrm rot="10800000">
                <a:off x="8562202" y="357704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 rot="10800000">
                <a:off x="7992723" y="383640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 rot="10800000">
                <a:off x="8937181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 rot="10800000">
                <a:off x="8026044" y="44795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 rot="10800000" flipH="1">
                <a:off x="1261789" y="360621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 rot="10800000" flipH="1">
                <a:off x="1144270" y="304093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 rot="10800000" flipH="1">
                <a:off x="370575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 rot="10800000" flipH="1">
                <a:off x="339925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 rot="10800000" flipH="1">
                <a:off x="517792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 rot="10800000" flipH="1">
                <a:off x="26246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 rot="10800000" flipH="1">
                <a:off x="1358143" y="47658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 rot="10800000" flipH="1">
                <a:off x="135767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 rot="10800000" flipH="1">
                <a:off x="2190425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 rot="10800000" flipH="1">
                <a:off x="7476460" y="3996390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 rot="10800000" flipH="1">
                <a:off x="2935374" y="46134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 rot="10800000" flipH="1">
                <a:off x="4039163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 rot="10800000" flipH="1">
                <a:off x="2952714" y="4913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 rot="10800000" flipH="1">
                <a:off x="3311047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 rot="10800000" flipH="1">
                <a:off x="3813234" y="45950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 rot="10800000" flipH="1">
                <a:off x="2030805" y="1858647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 rot="10800000" flipH="1">
                <a:off x="1774862" y="415929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 rot="10800000" flipH="1">
                <a:off x="4607949" y="48701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 rot="10800000" flipH="1">
                <a:off x="539679" y="3119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 rot="10800000" flipH="1">
                <a:off x="-45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 rot="10800000" flipH="1">
                <a:off x="144530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 rot="10800000" flipH="1">
                <a:off x="165580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 rot="10800000" flipH="1">
                <a:off x="1000518" y="46319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 rot="10800000" flipH="1">
                <a:off x="1074307" y="4237674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87" name="Google Shape;1587;p11"/>
            <p:cNvSpPr/>
            <p:nvPr/>
          </p:nvSpPr>
          <p:spPr>
            <a:xfrm rot="10800000" flipH="1">
              <a:off x="3544974" y="39276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11"/>
            <p:cNvSpPr/>
            <p:nvPr/>
          </p:nvSpPr>
          <p:spPr>
            <a:xfrm rot="10800000">
              <a:off x="5619059" y="4003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11"/>
            <p:cNvSpPr/>
            <p:nvPr/>
          </p:nvSpPr>
          <p:spPr>
            <a:xfrm rot="10800000">
              <a:off x="4244167" y="40748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11"/>
            <p:cNvSpPr/>
            <p:nvPr/>
          </p:nvSpPr>
          <p:spPr>
            <a:xfrm rot="10800000" flipH="1">
              <a:off x="28416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11"/>
            <p:cNvSpPr/>
            <p:nvPr/>
          </p:nvSpPr>
          <p:spPr>
            <a:xfrm rot="10800000" flipH="1">
              <a:off x="5203862" y="37020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11"/>
            <p:cNvSpPr/>
            <p:nvPr/>
          </p:nvSpPr>
          <p:spPr>
            <a:xfrm rot="10800000" flipH="1">
              <a:off x="44418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93" name="Google Shape;1593;p11"/>
          <p:cNvGrpSpPr/>
          <p:nvPr/>
        </p:nvGrpSpPr>
        <p:grpSpPr>
          <a:xfrm flipH="1">
            <a:off x="-185614" y="5588521"/>
            <a:ext cx="7285710" cy="1349808"/>
            <a:chOff x="1971760" y="2938350"/>
            <a:chExt cx="5464283" cy="1164297"/>
          </a:xfrm>
        </p:grpSpPr>
        <p:grpSp>
          <p:nvGrpSpPr>
            <p:cNvPr id="1594" name="Google Shape;1594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595" name="Google Shape;1595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99" name="Google Shape;1599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0" name="Google Shape;1600;p11"/>
          <p:cNvGrpSpPr/>
          <p:nvPr/>
        </p:nvGrpSpPr>
        <p:grpSpPr>
          <a:xfrm>
            <a:off x="299705" y="3894751"/>
            <a:ext cx="1877528" cy="2530024"/>
            <a:chOff x="6481050" y="2803650"/>
            <a:chExt cx="753100" cy="1033000"/>
          </a:xfrm>
        </p:grpSpPr>
        <p:sp>
          <p:nvSpPr>
            <p:cNvPr id="1601" name="Google Shape;1601;p11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6756123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6788947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6821771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6854121" y="3431753"/>
              <a:ext cx="6475" cy="374577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6887445" y="3431753"/>
              <a:ext cx="5975" cy="374577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6920269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6953094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61" name="Google Shape;1661;p11"/>
          <p:cNvGrpSpPr/>
          <p:nvPr/>
        </p:nvGrpSpPr>
        <p:grpSpPr>
          <a:xfrm flipH="1">
            <a:off x="9357216" y="1402295"/>
            <a:ext cx="3534205" cy="4860015"/>
            <a:chOff x="3914675" y="3690400"/>
            <a:chExt cx="1165225" cy="1563242"/>
          </a:xfrm>
        </p:grpSpPr>
        <p:sp>
          <p:nvSpPr>
            <p:cNvPr id="1662" name="Google Shape;1662;p11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4442703" y="5043834"/>
              <a:ext cx="105943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 flipH="1">
            <a:off x="5348420" y="5588521"/>
            <a:ext cx="7285710" cy="1349808"/>
            <a:chOff x="1971760" y="2938350"/>
            <a:chExt cx="5464283" cy="1164297"/>
          </a:xfrm>
        </p:grpSpPr>
        <p:grpSp>
          <p:nvGrpSpPr>
            <p:cNvPr id="1703" name="Google Shape;1703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08" name="Google Shape;1708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9" name="Google Shape;1709;p11"/>
          <p:cNvGrpSpPr/>
          <p:nvPr/>
        </p:nvGrpSpPr>
        <p:grpSpPr>
          <a:xfrm>
            <a:off x="1953293" y="5168417"/>
            <a:ext cx="1070821" cy="1550873"/>
            <a:chOff x="6245611" y="2710211"/>
            <a:chExt cx="803116" cy="1163155"/>
          </a:xfrm>
        </p:grpSpPr>
        <p:grpSp>
          <p:nvGrpSpPr>
            <p:cNvPr id="1710" name="Google Shape;1710;p11"/>
            <p:cNvGrpSpPr/>
            <p:nvPr/>
          </p:nvGrpSpPr>
          <p:grpSpPr>
            <a:xfrm rot="1825683" flipH="1">
              <a:off x="6480878" y="2724227"/>
              <a:ext cx="332583" cy="1019612"/>
              <a:chOff x="2528488" y="4261038"/>
              <a:chExt cx="131675" cy="403675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2528488" y="4261038"/>
                <a:ext cx="131675" cy="403675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16147" extrusionOk="0">
                    <a:moveTo>
                      <a:pt x="2610" y="0"/>
                    </a:moveTo>
                    <a:cubicBezTo>
                      <a:pt x="2455" y="0"/>
                      <a:pt x="2298" y="16"/>
                      <a:pt x="2141" y="47"/>
                    </a:cubicBezTo>
                    <a:cubicBezTo>
                      <a:pt x="555" y="376"/>
                      <a:pt x="57" y="2346"/>
                      <a:pt x="11" y="3728"/>
                    </a:cubicBezTo>
                    <a:cubicBezTo>
                      <a:pt x="0" y="4062"/>
                      <a:pt x="236" y="4219"/>
                      <a:pt x="488" y="4219"/>
                    </a:cubicBezTo>
                    <a:cubicBezTo>
                      <a:pt x="766" y="4219"/>
                      <a:pt x="1064" y="4028"/>
                      <a:pt x="1076" y="3672"/>
                    </a:cubicBezTo>
                    <a:cubicBezTo>
                      <a:pt x="1108" y="2853"/>
                      <a:pt x="1419" y="1088"/>
                      <a:pt x="2636" y="1088"/>
                    </a:cubicBezTo>
                    <a:cubicBezTo>
                      <a:pt x="2716" y="1088"/>
                      <a:pt x="2800" y="1096"/>
                      <a:pt x="2888" y="1112"/>
                    </a:cubicBezTo>
                    <a:cubicBezTo>
                      <a:pt x="3160" y="1157"/>
                      <a:pt x="3409" y="1293"/>
                      <a:pt x="3557" y="1463"/>
                    </a:cubicBezTo>
                    <a:cubicBezTo>
                      <a:pt x="3794" y="1769"/>
                      <a:pt x="3885" y="2131"/>
                      <a:pt x="3919" y="2528"/>
                    </a:cubicBezTo>
                    <a:cubicBezTo>
                      <a:pt x="4089" y="4045"/>
                      <a:pt x="3658" y="5654"/>
                      <a:pt x="3285" y="7115"/>
                    </a:cubicBezTo>
                    <a:cubicBezTo>
                      <a:pt x="2582" y="9924"/>
                      <a:pt x="1620" y="12654"/>
                      <a:pt x="634" y="15361"/>
                    </a:cubicBezTo>
                    <a:cubicBezTo>
                      <a:pt x="483" y="15784"/>
                      <a:pt x="851" y="16146"/>
                      <a:pt x="1183" y="16146"/>
                    </a:cubicBezTo>
                    <a:cubicBezTo>
                      <a:pt x="1349" y="16146"/>
                      <a:pt x="1506" y="16055"/>
                      <a:pt x="1586" y="15836"/>
                    </a:cubicBezTo>
                    <a:cubicBezTo>
                      <a:pt x="2696" y="12790"/>
                      <a:pt x="3783" y="9709"/>
                      <a:pt x="4519" y="6549"/>
                    </a:cubicBezTo>
                    <a:cubicBezTo>
                      <a:pt x="4870" y="5019"/>
                      <a:pt x="5267" y="3241"/>
                      <a:pt x="4825" y="1678"/>
                    </a:cubicBezTo>
                    <a:cubicBezTo>
                      <a:pt x="4550" y="656"/>
                      <a:pt x="3626" y="0"/>
                      <a:pt x="26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2626163" y="4342613"/>
                <a:ext cx="280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794" extrusionOk="0">
                    <a:moveTo>
                      <a:pt x="1122" y="1"/>
                    </a:moveTo>
                    <a:lnTo>
                      <a:pt x="57" y="91"/>
                    </a:lnTo>
                    <a:cubicBezTo>
                      <a:pt x="46" y="318"/>
                      <a:pt x="35" y="556"/>
                      <a:pt x="1" y="794"/>
                    </a:cubicBezTo>
                    <a:lnTo>
                      <a:pt x="1077" y="714"/>
                    </a:lnTo>
                    <a:cubicBezTo>
                      <a:pt x="1111" y="465"/>
                      <a:pt x="1111" y="227"/>
                      <a:pt x="112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2528488" y="4350538"/>
                <a:ext cx="2690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8" extrusionOk="0">
                    <a:moveTo>
                      <a:pt x="1076" y="1"/>
                    </a:moveTo>
                    <a:lnTo>
                      <a:pt x="11" y="80"/>
                    </a:lnTo>
                    <a:lnTo>
                      <a:pt x="11" y="182"/>
                    </a:lnTo>
                    <a:cubicBezTo>
                      <a:pt x="1" y="504"/>
                      <a:pt x="233" y="658"/>
                      <a:pt x="484" y="658"/>
                    </a:cubicBezTo>
                    <a:cubicBezTo>
                      <a:pt x="763" y="658"/>
                      <a:pt x="1064" y="467"/>
                      <a:pt x="1076" y="103"/>
                    </a:cubicBezTo>
                    <a:lnTo>
                      <a:pt x="1076" y="1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2612013" y="4412563"/>
                <a:ext cx="3230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817" extrusionOk="0">
                    <a:moveTo>
                      <a:pt x="1292" y="1"/>
                    </a:moveTo>
                    <a:lnTo>
                      <a:pt x="182" y="91"/>
                    </a:lnTo>
                    <a:cubicBezTo>
                      <a:pt x="125" y="329"/>
                      <a:pt x="68" y="567"/>
                      <a:pt x="0" y="816"/>
                    </a:cubicBezTo>
                    <a:lnTo>
                      <a:pt x="1122" y="725"/>
                    </a:lnTo>
                    <a:cubicBezTo>
                      <a:pt x="1133" y="646"/>
                      <a:pt x="1167" y="578"/>
                      <a:pt x="1178" y="488"/>
                    </a:cubicBezTo>
                    <a:cubicBezTo>
                      <a:pt x="1224" y="329"/>
                      <a:pt x="1246" y="159"/>
                      <a:pt x="129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5" name="Google Shape;1715;p11"/>
              <p:cNvSpPr/>
              <p:nvPr/>
            </p:nvSpPr>
            <p:spPr>
              <a:xfrm>
                <a:off x="2569813" y="4552163"/>
                <a:ext cx="348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17" extrusionOk="0">
                    <a:moveTo>
                      <a:pt x="1394" y="1"/>
                    </a:moveTo>
                    <a:lnTo>
                      <a:pt x="250" y="80"/>
                    </a:lnTo>
                    <a:cubicBezTo>
                      <a:pt x="159" y="329"/>
                      <a:pt x="80" y="567"/>
                      <a:pt x="1" y="816"/>
                    </a:cubicBezTo>
                    <a:lnTo>
                      <a:pt x="1156" y="737"/>
                    </a:lnTo>
                    <a:cubicBezTo>
                      <a:pt x="1235" y="499"/>
                      <a:pt x="1326" y="250"/>
                      <a:pt x="1394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2539513" y="4276088"/>
                <a:ext cx="105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1009" extrusionOk="0">
                    <a:moveTo>
                      <a:pt x="3693" y="0"/>
                    </a:moveTo>
                    <a:lnTo>
                      <a:pt x="442" y="249"/>
                    </a:lnTo>
                    <a:cubicBezTo>
                      <a:pt x="273" y="476"/>
                      <a:pt x="114" y="725"/>
                      <a:pt x="1" y="1008"/>
                    </a:cubicBezTo>
                    <a:lnTo>
                      <a:pt x="1326" y="895"/>
                    </a:lnTo>
                    <a:cubicBezTo>
                      <a:pt x="1553" y="649"/>
                      <a:pt x="1850" y="490"/>
                      <a:pt x="2219" y="490"/>
                    </a:cubicBezTo>
                    <a:cubicBezTo>
                      <a:pt x="2292" y="490"/>
                      <a:pt x="2368" y="497"/>
                      <a:pt x="2447" y="510"/>
                    </a:cubicBezTo>
                    <a:cubicBezTo>
                      <a:pt x="2662" y="555"/>
                      <a:pt x="2855" y="634"/>
                      <a:pt x="3002" y="759"/>
                    </a:cubicBezTo>
                    <a:lnTo>
                      <a:pt x="4214" y="668"/>
                    </a:lnTo>
                    <a:cubicBezTo>
                      <a:pt x="4090" y="408"/>
                      <a:pt x="3908" y="181"/>
                      <a:pt x="3693" y="0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2593038" y="4482513"/>
                <a:ext cx="334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05" extrusionOk="0">
                    <a:moveTo>
                      <a:pt x="1337" y="0"/>
                    </a:moveTo>
                    <a:lnTo>
                      <a:pt x="204" y="80"/>
                    </a:lnTo>
                    <a:lnTo>
                      <a:pt x="0" y="804"/>
                    </a:lnTo>
                    <a:lnTo>
                      <a:pt x="1133" y="725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18" name="Google Shape;1718;p11"/>
            <p:cNvSpPr/>
            <p:nvPr/>
          </p:nvSpPr>
          <p:spPr>
            <a:xfrm rot="598604">
              <a:off x="6372951" y="3668955"/>
              <a:ext cx="311831" cy="178751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297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48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83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462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1838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646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4104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966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04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47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68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2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9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6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Khối lập phương, khối hộp 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017BD1-151B-B308-89A1-2DDE9C24E1EA}"/>
              </a:ext>
            </a:extLst>
          </p:cNvPr>
          <p:cNvSpPr txBox="1"/>
          <p:nvPr/>
        </p:nvSpPr>
        <p:spPr>
          <a:xfrm>
            <a:off x="1008126" y="838201"/>
            <a:ext cx="101757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xung quanh em những đồ vật có dạng hình khối em vừa học.</a:t>
            </a:r>
            <a:endParaRPr kumimoji="0" lang="en-US" sz="8800" b="0" i="0" u="none" strike="noStrike" kern="0" cap="none" spc="0" normalizeH="0" baseline="0" noProof="0">
              <a:ln>
                <a:noFill/>
              </a:ln>
              <a:solidFill>
                <a:srgbClr val="3F23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391400" y="381000"/>
            <a:ext cx="3733800" cy="1524000"/>
          </a:xfrm>
          <a:prstGeom prst="cloudCallout">
            <a:avLst>
              <a:gd name="adj1" fmla="val -39492"/>
              <a:gd name="adj2" fmla="val 1263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Tạm biệt các bạn!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57200" y="381000"/>
            <a:ext cx="3733800" cy="1524000"/>
          </a:xfrm>
          <a:prstGeom prst="cloudCallout">
            <a:avLst>
              <a:gd name="adj1" fmla="val 51858"/>
              <a:gd name="adj2" fmla="val 114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Tạm biệt các bạn!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51EC5-A68C-08C4-D2CD-3B84428C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96" y="2932002"/>
            <a:ext cx="4724809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ken dan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7" y="428171"/>
            <a:ext cx="12143783" cy="6400800"/>
          </a:xfr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89025" y="3078375"/>
            <a:ext cx="809244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14: KHỐI LẬP PHƯƠNG, KHỐI HỘP HÌNH CHỮ NHẬT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vi-VN" sz="3600" b="1" dirty="0">
                <a:solidFill>
                  <a:prstClr val="white"/>
                </a:solidFill>
                <a:latin typeface="Arial"/>
              </a:rPr>
              <a:t>KHỐI LẬP PHƯƠNG, KHỐI HỘP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7853"/>
            <a:ext cx="12161837" cy="684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" y="2076098"/>
            <a:ext cx="4544010" cy="22777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69924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S/94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5751" y="1402580"/>
            <a:ext cx="4310569" cy="42622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</a:t>
            </a:r>
            <a:endParaRPr lang="en-GB" sz="4400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5791201" y="2076098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411308"/>
            <a:ext cx="2163606" cy="10818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3665" y="1719796"/>
            <a:ext cx="4437651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Mai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Trong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86" y="3496440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1882" y="3415470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9003" y="4817124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1882" y="4761489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0" y="3210228"/>
            <a:ext cx="1021176" cy="1013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2" y="4570577"/>
            <a:ext cx="1802790" cy="100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9" y="1729124"/>
            <a:ext cx="5730725" cy="3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95" y="453461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4051" y="1549482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8717" y="213096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4EAE9E6-D114-A4D0-8D94-EA7413C5F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6E600-55DA-1336-C50B-9C0B0155DFE6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E9266-2077-F853-BCF0-89056F033EA8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F38F7-630A-2035-001B-63BB7C7D0121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BB5D1D-D570-FD9A-8BC2-8B63EAE88FB6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EBB8E7-0DFE-C2F5-0218-C0D84F382E67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535245-765E-0E8C-4B3D-76B77090670A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0E6EC-0518-2D33-D913-7E36F9DBCE74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371643-9A55-1932-F0D8-8E8F180212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98CAAE-7AED-CB83-145B-BFF3CD3CF050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9CB99-822F-62DB-D7B8-9F9EAEF636EE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CAFA9B-4932-8F2D-6424-9E3B52362559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C0B76-149D-5793-C4C1-A68D932336C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7546E6-0C41-1A4E-E15C-347B45626668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3252C6-7C7F-045A-A39A-E94F15F166C8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B19D68-CBC3-9133-E511-723A24A003BB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C52FD2-D63B-74B4-B62E-158EDBE12DCE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C96767-AEF2-1669-1891-0FE586747DA3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4" name="Picture 3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F192022-A6ED-9C72-CBA8-4EED632620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2676664"/>
            <a:ext cx="1271066" cy="10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44" y="617594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1863051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2343796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Hai chữ nào được xếp bởi số khối lập phương bằng nhau?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DBF31E-E3EB-23E2-BE3A-759A74A3D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DEB652-142C-FB3F-2AE4-FEE3EE42FDFC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DB0E9-2388-D6C3-B896-3B92F79FF743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D8FFBA-902D-3D7F-85CD-CE1F38066F73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7A606C-24D7-E917-E2E1-C8FED24842A5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FC5E67-28CE-B85A-4717-9E707AB04F69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788091-569B-FEB8-2B2C-EC7BC1D56E9D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77907B-A294-4CED-A1E4-C0E593EDD673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128C93-A6E9-5763-14CF-254F37D0BF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31BBFD-6316-32C0-70B6-A66803395C8D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5D099A-E223-5CB0-09C0-397688727336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4D2925-EC2F-74D1-5B4C-E99821565FFC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1E1F2E-BB95-A807-E692-84BF1ED7A51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CC4810-703B-90D0-02A3-5A2433C7085E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06B899-DAA9-3B9C-8D16-2C283C2E2CB4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DB3564-8D3D-594A-B59C-92904252C8E7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8CAAA2-B63E-B4C4-E21C-4DBE13EB3F3A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E0BAD0-577B-E3E4-C18E-393A51B374FA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37C2BF9-2B18-FEFF-6B7B-53F9BCDE7AA0}"/>
              </a:ext>
            </a:extLst>
          </p:cNvPr>
          <p:cNvSpPr/>
          <p:nvPr/>
        </p:nvSpPr>
        <p:spPr>
          <a:xfrm>
            <a:off x="1762125" y="2800350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95B1245-E807-F322-B845-ACE3A931F917}"/>
              </a:ext>
            </a:extLst>
          </p:cNvPr>
          <p:cNvSpPr/>
          <p:nvPr/>
        </p:nvSpPr>
        <p:spPr>
          <a:xfrm>
            <a:off x="6691934" y="2969315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0" y="430245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66515" y="1403120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như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6852" y="2030904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Khoanh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1110" y="3262428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5278" y="3339810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89447" y="3340737"/>
            <a:ext cx="2735446" cy="262442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62" y="3890212"/>
            <a:ext cx="1361665" cy="136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19" y="3973165"/>
            <a:ext cx="1940965" cy="1360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89" y="3968522"/>
            <a:ext cx="1366560" cy="13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55" y="742853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8885" y="192252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thích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hợp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đặt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“?”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883" y="4934543"/>
            <a:ext cx="1995904" cy="143232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09052" y="4934543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93221" y="4935471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0" y="3137953"/>
            <a:ext cx="972804" cy="966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56" y="3138547"/>
            <a:ext cx="972804" cy="965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2" y="3127660"/>
            <a:ext cx="972804" cy="9656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48" y="3127065"/>
            <a:ext cx="972804" cy="966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94" y="3127657"/>
            <a:ext cx="972804" cy="965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89" y="3127656"/>
            <a:ext cx="972804" cy="9656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33" y="3127654"/>
            <a:ext cx="972804" cy="965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28" y="3127653"/>
            <a:ext cx="972804" cy="965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4995" y="3137953"/>
            <a:ext cx="91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6600" b="1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34530" y="5281393"/>
            <a:ext cx="1436873" cy="738614"/>
            <a:chOff x="1301348" y="3962323"/>
            <a:chExt cx="1078029" cy="5541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820" y="3962323"/>
              <a:ext cx="557557" cy="5541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01348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55536" y="5277430"/>
            <a:ext cx="1485699" cy="742578"/>
            <a:chOff x="4093072" y="3959349"/>
            <a:chExt cx="1114661" cy="5571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495" y="3959349"/>
              <a:ext cx="561238" cy="55712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93072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258802" y="5277431"/>
            <a:ext cx="1455459" cy="740359"/>
            <a:chOff x="6946512" y="3959349"/>
            <a:chExt cx="1091973" cy="5554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923" y="3959349"/>
              <a:ext cx="559562" cy="55546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46512" y="4037025"/>
              <a:ext cx="408182" cy="43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8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usic Subject for Middle School: Exploring Musical Instruments and Their Families by Slidesgo">
  <a:themeElements>
    <a:clrScheme name="Simple Light">
      <a:dk1>
        <a:srgbClr val="3F2320"/>
      </a:dk1>
      <a:lt1>
        <a:srgbClr val="FFF1DF"/>
      </a:lt1>
      <a:dk2>
        <a:srgbClr val="8DB7D0"/>
      </a:dk2>
      <a:lt2>
        <a:srgbClr val="FFB343"/>
      </a:lt2>
      <a:accent1>
        <a:srgbClr val="FF6D4D"/>
      </a:accent1>
      <a:accent2>
        <a:srgbClr val="8B5F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2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236</Words>
  <Application>Microsoft Office PowerPoint</Application>
  <PresentationFormat>Widescreen</PresentationFormat>
  <Paragraphs>70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等线</vt:lpstr>
      <vt:lpstr>Lato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Music Subject for Middle School: Exploring Musical Instruments and Their Families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56</cp:revision>
  <dcterms:created xsi:type="dcterms:W3CDTF">2021-07-20T01:55:21Z</dcterms:created>
  <dcterms:modified xsi:type="dcterms:W3CDTF">2025-12-19T05:33:10Z</dcterms:modified>
</cp:coreProperties>
</file>