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485" r:id="rId2"/>
    <p:sldId id="299" r:id="rId3"/>
    <p:sldId id="480" r:id="rId4"/>
    <p:sldId id="419" r:id="rId5"/>
    <p:sldId id="522" r:id="rId6"/>
    <p:sldId id="521" r:id="rId7"/>
    <p:sldId id="505" r:id="rId8"/>
    <p:sldId id="523" r:id="rId9"/>
    <p:sldId id="524" r:id="rId10"/>
    <p:sldId id="511" r:id="rId11"/>
    <p:sldId id="487" r:id="rId12"/>
    <p:sldId id="451" r:id="rId13"/>
    <p:sldId id="516" r:id="rId14"/>
    <p:sldId id="520" r:id="rId15"/>
    <p:sldId id="492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24" autoAdjust="0"/>
  </p:normalViewPr>
  <p:slideViewPr>
    <p:cSldViewPr>
      <p:cViewPr varScale="1">
        <p:scale>
          <a:sx n="91" d="100"/>
          <a:sy n="91" d="100"/>
        </p:scale>
        <p:origin x="267" y="57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9266F43-CB42-478F-B8CB-C79318557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6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27464-5050-45C8-B283-304E84C90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5BB5-753C-41F7-B27D-239E659EE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A42CB-57B7-43F5-8E14-0B14991B3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04B-D546-4140-83CE-9898945FE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76484-275D-424D-83B5-F0DF9228D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7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18CB-5528-4403-BEE3-A548FF57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0FF1-181A-46A2-BFBF-6D666BC4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39155-5B07-4A04-8595-8D0F11AA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1BCCE-E0EC-4E34-8841-9C30659E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8493-93AC-40FE-B6D1-FC794D848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7821-CD3F-4478-B270-6D7B33E7E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734BD-6D8C-4F22-B7C6-7B303BA31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150F380B-E37B-46BC-B710-91F706ADC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gif"/><Relationship Id="rId3" Type="http://schemas.microsoft.com/office/2007/relationships/media" Target="../media/media1.mp3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audio" Target="../media/media1.mp3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040438" y="3429000"/>
            <a:ext cx="4125912" cy="110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TIẾT 4  CHỦ ĐỀ 4</a:t>
            </a:r>
            <a:endParaRPr lang="vi-VN" altLang="en-US" sz="32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LỚP 1A4</a:t>
            </a:r>
            <a:endParaRPr lang="en-US" altLang="en-US" sz="32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4677172" y="5373216"/>
            <a:ext cx="6295628" cy="110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GV: Nguyễn Thị Hằng</a:t>
            </a:r>
          </a:p>
          <a:p>
            <a:pPr eaLnBrk="1" hangingPunct="1"/>
            <a:r>
              <a:rPr lang="vi-VN" altLang="en-US" sz="3200" b="1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Đơn vị: Trường TH Hưng Đạo</a:t>
            </a:r>
            <a:endParaRPr lang="en-US" altLang="en-US" sz="3200" b="1" dirty="0">
              <a:solidFill>
                <a:srgbClr val="C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17" y="4026847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987425" y="1052513"/>
            <a:ext cx="8891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GÕ THEO MẪU TIẾT TẤU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4"/>
          <a:stretch>
            <a:fillRect/>
          </a:stretch>
        </p:blipFill>
        <p:spPr bwMode="auto">
          <a:xfrm>
            <a:off x="1382713" y="2205038"/>
            <a:ext cx="79914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8"/>
          <a:stretch>
            <a:fillRect/>
          </a:stretch>
        </p:blipFill>
        <p:spPr bwMode="auto">
          <a:xfrm>
            <a:off x="1362075" y="3716338"/>
            <a:ext cx="799306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2713" y="2276475"/>
            <a:ext cx="8051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XEM TRANH VÀ KỂ LẠI TÊN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CÁC BÀI HÁT Ở CÁC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CHỦ ĐỀ ĐÃ HỌC </a:t>
            </a:r>
          </a:p>
        </p:txBody>
      </p:sp>
      <p:pic>
        <p:nvPicPr>
          <p:cNvPr id="1229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315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5472113" y="765175"/>
            <a:ext cx="5110162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446088" y="692150"/>
            <a:ext cx="4978400" cy="59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15988" y="44450"/>
            <a:ext cx="8891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713CB"/>
                </a:solidFill>
              </a:rPr>
              <a:t>XEM TRANH VÀ KỂ TÊN CÁC BÀI HÁT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988" y="1052513"/>
            <a:ext cx="203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TỔ QUỐC TA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49913" y="1316038"/>
            <a:ext cx="3940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CHÀO NGƯỜI BẠN MỚI ĐẾN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575" y="4005263"/>
            <a:ext cx="271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VÀO RỪNG HOA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99063" y="4149725"/>
            <a:ext cx="3743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LỚP MỘT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7938" y="2371725"/>
            <a:ext cx="82153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TRÌNH DIỄN BÀI HÁT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Ở CÁC CHỦ ĐỀ ĐÃ HỌC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90938"/>
            <a:ext cx="28543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517900"/>
            <a:ext cx="51562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5365" name="Picture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5888"/>
            <a:ext cx="4411663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23838"/>
            <a:ext cx="3875088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18038" y="222250"/>
            <a:ext cx="1731962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Tiết</a:t>
            </a:r>
            <a:r>
              <a:rPr lang="vi-VN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 4</a:t>
            </a: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897063" y="1773238"/>
            <a:ext cx="6973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</a:rPr>
              <a:t>ÔN TẬP HỌC KÌ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639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1663"/>
            <a:ext cx="21050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924175"/>
            <a:ext cx="393858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790825"/>
            <a:ext cx="3614737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333375"/>
            <a:ext cx="950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cs typeface="Times New Roman" panose="02020603050405020304" pitchFamily="18" charset="0"/>
              </a:rPr>
              <a:t>Trò chơi: </a:t>
            </a:r>
            <a:r>
              <a:rPr lang="en-US" altLang="en-US" sz="4400" i="1">
                <a:solidFill>
                  <a:srgbClr val="0000FF"/>
                </a:solidFill>
                <a:cs typeface="Times New Roman" panose="02020603050405020304" pitchFamily="18" charset="0"/>
              </a:rPr>
              <a:t>“Vũ điệu âm thanh”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4121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32441"/>
                    <a:ext cx="260980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5411" y="1332441"/>
                    <a:ext cx="258462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6538" y="1332441"/>
                    <a:ext cx="271889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5288" y="1332441"/>
                    <a:ext cx="246714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7394" y="1332441"/>
                    <a:ext cx="263497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2927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2306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6089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2461" y="1321037"/>
                    <a:ext cx="23412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3029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3457" y="1321037"/>
                    <a:ext cx="19804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6236"/>
                    <a:ext cx="215665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3645" y="1336236"/>
                    <a:ext cx="202238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39736" y="1336236"/>
                    <a:ext cx="268532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6108" y="1336236"/>
                    <a:ext cx="226574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59892" y="1336236"/>
                    <a:ext cx="227413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6824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3265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2854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0555" y="1326732"/>
                    <a:ext cx="2660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27625" y="1326732"/>
                    <a:ext cx="26937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4837" y="1326732"/>
                    <a:ext cx="2400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49" descr="D:\GIÁO ÁN 1 2020-2021\HÌNH SOẠN GIÁO ÁN\Ôn tập\HKII\Ôn tập cuối kì 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16956" r="17209" b="54625"/>
          <a:stretch>
            <a:fillRect/>
          </a:stretch>
        </p:blipFill>
        <p:spPr bwMode="auto">
          <a:xfrm>
            <a:off x="2174875" y="1778000"/>
            <a:ext cx="6731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Ũ ĐIỆU ÂM THAN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61756" y="591457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36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57388" y="1565275"/>
            <a:ext cx="73453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BAN NHẠC ĐÔ RÊ 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524125"/>
            <a:ext cx="48799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148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69975"/>
            <a:ext cx="6985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382" y="11967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5225" y="3068638"/>
            <a:ext cx="85867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THEO SẮC THÁI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TO – NHỎ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038475" y="2924175"/>
            <a:ext cx="460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25621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7856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366125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765425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622800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9888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967663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046538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358063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765550" y="5106988"/>
            <a:ext cx="238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722938" y="5106988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1904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9275" y="2708275"/>
            <a:ext cx="7278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0575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3057525"/>
            <a:ext cx="574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953000"/>
            <a:ext cx="5762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992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387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953000"/>
            <a:ext cx="574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896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7749</TotalTime>
  <Words>127</Words>
  <Application>Microsoft Office PowerPoint</Application>
  <PresentationFormat>Custom</PresentationFormat>
  <Paragraphs>29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Hằng Nguyễn</cp:lastModifiedBy>
  <cp:revision>644</cp:revision>
  <dcterms:created xsi:type="dcterms:W3CDTF">2010-04-30T18:19:48Z</dcterms:created>
  <dcterms:modified xsi:type="dcterms:W3CDTF">2025-12-23T14:51:21Z</dcterms:modified>
</cp:coreProperties>
</file>