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28" r:id="rId7"/>
  </p:sldMasterIdLst>
  <p:notesMasterIdLst>
    <p:notesMasterId r:id="rId26"/>
  </p:notesMasterIdLst>
  <p:sldIdLst>
    <p:sldId id="287" r:id="rId8"/>
    <p:sldId id="3194" r:id="rId9"/>
    <p:sldId id="320" r:id="rId10"/>
    <p:sldId id="2007577113" r:id="rId11"/>
    <p:sldId id="2007577107" r:id="rId12"/>
    <p:sldId id="315" r:id="rId13"/>
    <p:sldId id="321" r:id="rId14"/>
    <p:sldId id="2007577108" r:id="rId15"/>
    <p:sldId id="318" r:id="rId16"/>
    <p:sldId id="2007577115" r:id="rId17"/>
    <p:sldId id="382" r:id="rId18"/>
    <p:sldId id="383" r:id="rId19"/>
    <p:sldId id="386" r:id="rId20"/>
    <p:sldId id="388" r:id="rId21"/>
    <p:sldId id="389" r:id="rId22"/>
    <p:sldId id="390" r:id="rId23"/>
    <p:sldId id="391" r:id="rId24"/>
    <p:sldId id="32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21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rùa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3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2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261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69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232F-419F-E818-24BF-E7F2A9E3B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BA270-98FE-E791-4BF0-DEC1AF0B0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781B7-9B45-4673-E792-3B0F9403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DA83C-733F-4AAF-A8AF-B9D79A0A782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61209-A2F1-3D44-4A06-CD5F1B64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D33D4-3524-5629-FD6D-6A550606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3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863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31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65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07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91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78DFF1-F8E6-7104-FC89-4142FA4BB7A5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95635-E3BF-ED79-6097-B2C18E20B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48CA4DD-AF81-C523-E52D-04DC97508AFA}"/>
              </a:ext>
            </a:extLst>
          </p:cNvPr>
          <p:cNvSpPr/>
          <p:nvPr userDrawn="1"/>
        </p:nvSpPr>
        <p:spPr>
          <a:xfrm>
            <a:off x="11008796" y="-1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ogle Shape;12;p7">
            <a:extLst>
              <a:ext uri="{FF2B5EF4-FFF2-40B4-BE49-F238E27FC236}">
                <a16:creationId xmlns:a16="http://schemas.microsoft.com/office/drawing/2014/main" id="{421FCA0A-6E0D-3B43-D879-A326B15F892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4194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B256513-47C3-CBC2-B931-16DD3B4E5856}"/>
              </a:ext>
            </a:extLst>
          </p:cNvPr>
          <p:cNvSpPr/>
          <p:nvPr userDrawn="1"/>
        </p:nvSpPr>
        <p:spPr>
          <a:xfrm>
            <a:off x="11227591" y="14141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61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58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01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7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515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0895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865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6819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3775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25/12/2025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3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6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7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11" Type="http://schemas.microsoft.com/office/2007/relationships/hdphoto" Target="../media/hdphoto1.wdp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61.xml"/><Relationship Id="rId7" Type="http://schemas.microsoft.com/office/2007/relationships/hdphoto" Target="../media/hdphoto3.wdp"/><Relationship Id="rId12" Type="http://schemas.openxmlformats.org/officeDocument/2006/relationships/image" Target="../media/image88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91.png"/><Relationship Id="rId1" Type="http://schemas.microsoft.com/office/2007/relationships/media" Target="../media/media3.mp3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microsoft.com/office/2007/relationships/hdphoto" Target="../media/hdphoto2.wdp"/><Relationship Id="rId15" Type="http://schemas.openxmlformats.org/officeDocument/2006/relationships/image" Target="../media/image90.pn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7.xml"/><Relationship Id="rId7" Type="http://schemas.openxmlformats.org/officeDocument/2006/relationships/image" Target="../media/image9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8.png"/><Relationship Id="rId11" Type="http://schemas.openxmlformats.org/officeDocument/2006/relationships/slide" Target="slide16.xml"/><Relationship Id="rId5" Type="http://schemas.openxmlformats.org/officeDocument/2006/relationships/image" Target="../media/image87.png"/><Relationship Id="rId10" Type="http://schemas.openxmlformats.org/officeDocument/2006/relationships/slide" Target="slide15.xml"/><Relationship Id="rId4" Type="http://schemas.openxmlformats.org/officeDocument/2006/relationships/image" Target="../media/image93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7.png"/><Relationship Id="rId5" Type="http://schemas.openxmlformats.org/officeDocument/2006/relationships/image" Target="../media/image87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microsoft.com/office/2007/relationships/hdphoto" Target="../media/hdphoto3.wdp"/><Relationship Id="rId4" Type="http://schemas.openxmlformats.org/officeDocument/2006/relationships/image" Target="../media/image103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0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08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2514600" y="1787454"/>
            <a:ext cx="7391400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3694510" y="477061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4987468" y="3429000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3236585" y="4419601"/>
            <a:ext cx="571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D71F053-644C-4723-8299-A8D7DD9E5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3" name="矩形 40">
            <a:extLst>
              <a:ext uri="{FF2B5EF4-FFF2-40B4-BE49-F238E27FC236}">
                <a16:creationId xmlns:a16="http://schemas.microsoft.com/office/drawing/2014/main" id="{7BCCEE86-1B76-4717-AF9E-E31797142F8A}"/>
              </a:ext>
            </a:extLst>
          </p:cNvPr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58CA4A63-E827-4020-8138-B56C474AB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55179832-02BC-4E10-9323-C4428319A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9C1FB0A-205E-421B-B973-94B5292C5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843CF5B-BF60-4ECF-AF16-61415BF631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BA5D6C94-50A6-42D9-8A99-1B9B975710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76917DAD-E9E0-4FF2-A89D-CCB7CAF235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10" name="组合 21">
            <a:extLst>
              <a:ext uri="{FF2B5EF4-FFF2-40B4-BE49-F238E27FC236}">
                <a16:creationId xmlns:a16="http://schemas.microsoft.com/office/drawing/2014/main" id="{2E32ACD1-F528-4AA3-8EB8-00D019BA870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D878E201-0AA6-4EEA-8EB6-90937BC68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12" name="图片 20">
              <a:extLst>
                <a:ext uri="{FF2B5EF4-FFF2-40B4-BE49-F238E27FC236}">
                  <a16:creationId xmlns:a16="http://schemas.microsoft.com/office/drawing/2014/main" id="{E460E567-C4AB-4794-BE7B-D82B2003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3" name="图片 27">
            <a:extLst>
              <a:ext uri="{FF2B5EF4-FFF2-40B4-BE49-F238E27FC236}">
                <a16:creationId xmlns:a16="http://schemas.microsoft.com/office/drawing/2014/main" id="{ABCF07F4-1A49-42FD-961A-ADE159AB3E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14" name="图片 30">
            <a:extLst>
              <a:ext uri="{FF2B5EF4-FFF2-40B4-BE49-F238E27FC236}">
                <a16:creationId xmlns:a16="http://schemas.microsoft.com/office/drawing/2014/main" id="{212E0F5C-C8A3-4F2D-A5DC-E4154ECC90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15" name="椭圆 39">
            <a:extLst>
              <a:ext uri="{FF2B5EF4-FFF2-40B4-BE49-F238E27FC236}">
                <a16:creationId xmlns:a16="http://schemas.microsoft.com/office/drawing/2014/main" id="{BB5962DB-CE1F-4CAE-BD16-A08769E37FA0}"/>
              </a:ext>
            </a:extLst>
          </p:cNvPr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25">
            <a:extLst>
              <a:ext uri="{FF2B5EF4-FFF2-40B4-BE49-F238E27FC236}">
                <a16:creationId xmlns:a16="http://schemas.microsoft.com/office/drawing/2014/main" id="{6309C80A-C64D-4A6C-BA6C-59BBE0364D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17" name="矩形: 圆角 47">
            <a:extLst>
              <a:ext uri="{FF2B5EF4-FFF2-40B4-BE49-F238E27FC236}">
                <a16:creationId xmlns:a16="http://schemas.microsoft.com/office/drawing/2014/main" id="{1CDB8D70-5ED5-4F40-988E-336938258133}"/>
              </a:ext>
            </a:extLst>
          </p:cNvPr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矩形: 圆角 48">
            <a:extLst>
              <a:ext uri="{FF2B5EF4-FFF2-40B4-BE49-F238E27FC236}">
                <a16:creationId xmlns:a16="http://schemas.microsoft.com/office/drawing/2014/main" id="{4E20F5B8-A28C-4ACD-865E-49694F1CA286}"/>
              </a:ext>
            </a:extLst>
          </p:cNvPr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矩形: 圆角 49">
            <a:extLst>
              <a:ext uri="{FF2B5EF4-FFF2-40B4-BE49-F238E27FC236}">
                <a16:creationId xmlns:a16="http://schemas.microsoft.com/office/drawing/2014/main" id="{16B8DE9D-F2FD-434F-8166-2B5B6695F46A}"/>
              </a:ext>
            </a:extLst>
          </p:cNvPr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文本框 37">
            <a:extLst>
              <a:ext uri="{FF2B5EF4-FFF2-40B4-BE49-F238E27FC236}">
                <a16:creationId xmlns:a16="http://schemas.microsoft.com/office/drawing/2014/main" id="{6CCECFA4-4E0E-45AD-9D52-452778D47261}"/>
              </a:ext>
            </a:extLst>
          </p:cNvPr>
          <p:cNvSpPr txBox="1"/>
          <p:nvPr/>
        </p:nvSpPr>
        <p:spPr>
          <a:xfrm>
            <a:off x="4901484" y="1603125"/>
            <a:ext cx="5355953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百变马丁" panose="02010601030101010101" pitchFamily="2" charset="-122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87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-117475"/>
            <a:ext cx="13507720" cy="714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892295" y="326933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474210" y="3016457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183515"/>
            <a:ext cx="12633325" cy="725678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50" y="209550"/>
            <a:ext cx="1818640" cy="796925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17" y="1802792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12" y="193630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35" y="1529636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56" y="2613860"/>
            <a:ext cx="1892555" cy="3148600"/>
          </a:xfrm>
          <a:prstGeom prst="rect">
            <a:avLst/>
          </a:prstGeom>
        </p:spPr>
      </p:pic>
      <p:sp>
        <p:nvSpPr>
          <p:cNvPr id="30" name="Rounded Rectangle 29">
            <a:hlinkClick r:id="rId8" action="ppaction://hlinksldjump"/>
          </p:cNvPr>
          <p:cNvSpPr/>
          <p:nvPr/>
        </p:nvSpPr>
        <p:spPr>
          <a:xfrm>
            <a:off x="1219835" y="5576570"/>
            <a:ext cx="204089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9" action="ppaction://hlinksldjump"/>
          </p:cNvPr>
          <p:cNvSpPr/>
          <p:nvPr/>
        </p:nvSpPr>
        <p:spPr>
          <a:xfrm>
            <a:off x="5098475" y="514088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Voi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Rounded Rectangle 32">
            <a:hlinkClick r:id="rId10" action="ppaction://hlinksldjump"/>
          </p:cNvPr>
          <p:cNvSpPr/>
          <p:nvPr/>
        </p:nvSpPr>
        <p:spPr>
          <a:xfrm>
            <a:off x="7964165" y="495323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9520555" y="5762625"/>
            <a:ext cx="282194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65" y="-150495"/>
            <a:ext cx="12717780" cy="71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Bên phải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6"/>
          <a:srcRect l="6277" t="8677" r="7932" b="4497"/>
          <a:stretch>
            <a:fillRect/>
          </a:stretch>
        </p:blipFill>
        <p:spPr>
          <a:xfrm>
            <a:off x="5260340" y="388620"/>
            <a:ext cx="2459990" cy="253873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5495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mũi tên chỉ sang bên nào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5" y="-161925"/>
            <a:ext cx="12654280" cy="72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Bên trái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mũi tên chỉ sang bên nào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6"/>
          <a:srcRect l="6019" t="8078" r="6321" b="6296"/>
          <a:stretch>
            <a:fillRect/>
          </a:stretch>
        </p:blipFill>
        <p:spPr>
          <a:xfrm>
            <a:off x="4881880" y="130810"/>
            <a:ext cx="3134995" cy="30829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57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3025" y="-81915"/>
            <a:ext cx="12478385" cy="7147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44699" y="617270"/>
            <a:ext cx="754822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 hồ ở trên hay ở dưới tủ sách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1752" y="1737360"/>
            <a:ext cx="181921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Ở trên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785472" y="19206"/>
            <a:ext cx="1934848" cy="332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-241935" y="-123190"/>
            <a:ext cx="12882245" cy="7103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84324" y="430580"/>
            <a:ext cx="7936724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vi nằm ở phía nào của bức tranh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222115"/>
            <a:ext cx="3021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 dưới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" y="-150495"/>
            <a:ext cx="12879070" cy="7158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50" y="128336"/>
            <a:ext cx="2273871" cy="2273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9805A3-E0E5-4922-A584-0FE8FB430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26" y="2192555"/>
            <a:ext cx="7090263" cy="184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1287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23900" y="844550"/>
            <a:ext cx="699262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7" name="图片 16" descr="微信截图_20211009133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110" y="1478280"/>
            <a:ext cx="4495800" cy="4514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C9F6F3-ACFA-74FA-B204-8D82F15F2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86" y="1721515"/>
            <a:ext cx="5706351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87" y="483390"/>
            <a:ext cx="2226464" cy="1113233"/>
          </a:xfrm>
          <a:prstGeom prst="rect">
            <a:avLst/>
          </a:prstGeom>
        </p:spPr>
      </p:pic>
      <p:pic>
        <p:nvPicPr>
          <p:cNvPr id="34" name="Picture 2" descr="F:\AAA-PDF-SGK\B15 - HĐ2 - 1.png"/>
          <p:cNvPicPr>
            <a:picLocks noChangeAspect="1" noChangeArrowheads="1"/>
          </p:cNvPicPr>
          <p:nvPr/>
        </p:nvPicPr>
        <p:blipFill>
          <a:blip r:embed="rId5"/>
          <a:srcRect l="55206" t="62725" r="30670" b="29999"/>
          <a:stretch>
            <a:fillRect/>
          </a:stretch>
        </p:blipFill>
        <p:spPr bwMode="auto">
          <a:xfrm>
            <a:off x="8427095" y="2427652"/>
            <a:ext cx="2903838" cy="2018247"/>
          </a:xfrm>
          <a:prstGeom prst="rect">
            <a:avLst/>
          </a:prstGeom>
          <a:noFill/>
        </p:spPr>
      </p:pic>
      <p:pic>
        <p:nvPicPr>
          <p:cNvPr id="35" name="Picture 2" descr="F:\AAA-PDF-SGK\B15 - HĐ2 - 1.png"/>
          <p:cNvPicPr>
            <a:picLocks noChangeAspect="1" noChangeArrowheads="1"/>
          </p:cNvPicPr>
          <p:nvPr/>
        </p:nvPicPr>
        <p:blipFill>
          <a:blip r:embed="rId5"/>
          <a:srcRect l="42938" t="62725" r="46618" b="29999"/>
          <a:stretch>
            <a:fillRect/>
          </a:stretch>
        </p:blipFill>
        <p:spPr bwMode="auto">
          <a:xfrm>
            <a:off x="5904682" y="2427652"/>
            <a:ext cx="2147229" cy="2018247"/>
          </a:xfrm>
          <a:prstGeom prst="rect">
            <a:avLst/>
          </a:prstGeom>
          <a:noFill/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6792" y="3182830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hộp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nhật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6792" y="3910711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61819" y="4587745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2666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68015" y="4587745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endParaRPr lang="en-GB" sz="2666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68645" y="1811837"/>
            <a:ext cx="9312851" cy="831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Bé học toán  Trái  Phải Trên  Dưới_1080p">
            <a:hlinkClick r:id="" action="ppaction://media"/>
            <a:extLst>
              <a:ext uri="{FF2B5EF4-FFF2-40B4-BE49-F238E27FC236}">
                <a16:creationId xmlns:a16="http://schemas.microsoft.com/office/drawing/2014/main" id="{F7A61ABD-0AF7-4434-82DA-E9C1EF239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22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824592" y="2787462"/>
            <a:ext cx="8814390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15: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VỊ TRÍ, ĐỊNH HƯỚNG TRONG KHÔNG GIAN</a:t>
            </a:r>
            <a:endParaRPr lang="en-US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  <a:p>
            <a:pPr lvl="0" algn="ctr" defTabSz="914347">
              <a:lnSpc>
                <a:spcPct val="120000"/>
              </a:lnSpc>
              <a:defRPr/>
            </a:pP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(</a:t>
            </a:r>
            <a:r>
              <a:rPr lang="en-US" sz="4400" b="1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4400" b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2)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00283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285526"/>
              <a:ext cx="2190752" cy="47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182101"/>
            <a:ext cx="708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>
                <a:solidFill>
                  <a:prstClr val="white"/>
                </a:solidFill>
                <a:latin typeface="Arial"/>
              </a:rPr>
              <a:t>Làm quen với một số hình khối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4661" y="1866591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Rùa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4661" y="2378517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Thỏ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052" name="Picture 4" descr="F:\AAA-LÀM ẢNH SLIDE\Bai15-KP2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0482" y="5043955"/>
            <a:ext cx="6191651" cy="1143074"/>
          </a:xfrm>
          <a:prstGeom prst="rect">
            <a:avLst/>
          </a:prstGeom>
          <a:noFill/>
        </p:spPr>
      </p:pic>
      <p:pic>
        <p:nvPicPr>
          <p:cNvPr id="16" name="Picture 2" descr="F:\AAA-LÀM ẢNH SLIDE\Bai15-KP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815053" y="2889702"/>
            <a:ext cx="1739680" cy="2937900"/>
          </a:xfrm>
          <a:prstGeom prst="rect">
            <a:avLst/>
          </a:prstGeom>
          <a:noFill/>
        </p:spPr>
      </p:pic>
      <p:pic>
        <p:nvPicPr>
          <p:cNvPr id="17" name="Picture 3" descr="F:\AAA-LÀM ẢNH SLIDE\Bai15-KP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0119" y="2837980"/>
            <a:ext cx="1945231" cy="2902804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85106" y="6178096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2666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0460" y="6178096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endParaRPr lang="en-GB" sz="2666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420378"/>
            <a:ext cx="2030996" cy="101549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8344" y="1132733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3732" b="1" dirty="0">
                <a:latin typeface="Calibri" panose="020F0502020204030204" pitchFamily="34" charset="0"/>
                <a:cs typeface="Lato" panose="020F0502020204030203" pitchFamily="34" charset="0"/>
              </a:rPr>
              <a:t> - </a:t>
            </a:r>
            <a:r>
              <a:rPr lang="en-GB" sz="3732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3732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692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349940"/>
            <a:ext cx="2030996" cy="1015498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88688" y="682424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3732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- </a:t>
            </a:r>
            <a:r>
              <a:rPr lang="en-GB" sz="3732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3732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9" name="Picture 2" descr="F:\AAA-LÀM ẢNH SLIDE\Bai15-KP2-2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423" y="2363449"/>
            <a:ext cx="2020869" cy="2984357"/>
          </a:xfrm>
          <a:prstGeom prst="rect">
            <a:avLst/>
          </a:prstGeom>
          <a:noFill/>
        </p:spPr>
      </p:pic>
      <p:pic>
        <p:nvPicPr>
          <p:cNvPr id="39" name="Picture 3" descr="F:\AAA-LÀM ẢNH SLIDE\Bai15-KP2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1944" y="1510193"/>
            <a:ext cx="1816744" cy="3837613"/>
          </a:xfrm>
          <a:prstGeom prst="rect">
            <a:avLst/>
          </a:prstGeom>
          <a:noFill/>
        </p:spPr>
      </p:pic>
      <p:pic>
        <p:nvPicPr>
          <p:cNvPr id="40" name="Picture 4" descr="F:\AAA-LÀM ẢNH SLIDE\Bai15-KP2-2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0732" y="1322400"/>
            <a:ext cx="1547289" cy="4025406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024276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19895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68555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11685" y="6055633"/>
            <a:ext cx="84670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Mai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68559" y="6055633"/>
            <a:ext cx="99097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Nam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10640" y="6055633"/>
            <a:ext cx="1338059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 err="1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Rô-bốt</a:t>
            </a:r>
            <a:endParaRPr lang="en-US" sz="3199" dirty="0">
              <a:solidFill>
                <a:srgbClr val="C00000"/>
              </a:solidFill>
              <a:latin typeface="Calibri" panose="020F0502020204030204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1" grpId="0"/>
      <p:bldP spid="51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60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8722686" y="5087824"/>
            <a:ext cx="1668889" cy="514599"/>
            <a:chOff x="4565929" y="4322274"/>
            <a:chExt cx="375778" cy="386083"/>
          </a:xfrm>
        </p:grpSpPr>
        <p:sp>
          <p:nvSpPr>
            <p:cNvPr id="34" name="Rounded Rectangle 33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1755" y="4322274"/>
              <a:ext cx="77314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722687" y="5831879"/>
            <a:ext cx="1683935" cy="514599"/>
            <a:chOff x="6018390" y="4322274"/>
            <a:chExt cx="375778" cy="386083"/>
          </a:xfrm>
        </p:grpSpPr>
        <p:sp>
          <p:nvSpPr>
            <p:cNvPr id="37" name="Rounded Rectangle 36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64824" y="4322274"/>
              <a:ext cx="7662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724618" y="5120544"/>
            <a:ext cx="1674081" cy="491230"/>
            <a:chOff x="4565929" y="4339807"/>
            <a:chExt cx="375778" cy="368550"/>
          </a:xfrm>
        </p:grpSpPr>
        <p:sp>
          <p:nvSpPr>
            <p:cNvPr id="46" name="Rounded Rectangle 45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95782" y="4344852"/>
              <a:ext cx="284304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2133" dirty="0">
                  <a:solidFill>
                    <a:prstClr val="white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tròn</a:t>
              </a:r>
              <a:endParaRPr lang="en-US" sz="2133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722637" y="5870297"/>
            <a:ext cx="1683932" cy="491230"/>
            <a:chOff x="6018390" y="4339807"/>
            <a:chExt cx="375778" cy="368550"/>
          </a:xfrm>
        </p:grpSpPr>
        <p:sp>
          <p:nvSpPr>
            <p:cNvPr id="49" name="Rounded Rectangle 48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24856" y="4344852"/>
              <a:ext cx="331319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2133" dirty="0">
                  <a:solidFill>
                    <a:prstClr val="white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vuông</a:t>
              </a:r>
              <a:endParaRPr lang="en-US" sz="2133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" y="694077"/>
            <a:ext cx="1855501" cy="927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4375177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Từ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sang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tam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giác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vị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trí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thứ</a:t>
            </a:r>
            <a:r>
              <a:rPr lang="en-GB" sz="2399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mấy?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5098135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Từ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sang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vị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trí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thứ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ba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gì?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5842190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giữa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tam giác?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 descr="F:\AAA-PDF-SGK\B15 - HĐ2 - 2.png"/>
          <p:cNvPicPr>
            <a:picLocks noChangeAspect="1" noChangeArrowheads="1"/>
          </p:cNvPicPr>
          <p:nvPr/>
        </p:nvPicPr>
        <p:blipFill>
          <a:blip r:embed="rId4"/>
          <a:srcRect l="35577" t="83634" r="55206" b="9091"/>
          <a:stretch>
            <a:fillRect/>
          </a:stretch>
        </p:blipFill>
        <p:spPr bwMode="auto">
          <a:xfrm>
            <a:off x="1379023" y="2016754"/>
            <a:ext cx="2160579" cy="2301364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/>
          <p:cNvPicPr>
            <a:picLocks noChangeAspect="1" noChangeArrowheads="1"/>
          </p:cNvPicPr>
          <p:nvPr/>
        </p:nvPicPr>
        <p:blipFill>
          <a:blip r:embed="rId4"/>
          <a:srcRect l="47109" t="83634" r="44164" b="9091"/>
          <a:stretch>
            <a:fillRect/>
          </a:stretch>
        </p:blipFill>
        <p:spPr bwMode="auto">
          <a:xfrm>
            <a:off x="4403894" y="2016755"/>
            <a:ext cx="2045842" cy="2301695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/>
          <p:cNvPicPr>
            <a:picLocks noChangeAspect="1" noChangeArrowheads="1"/>
          </p:cNvPicPr>
          <p:nvPr/>
        </p:nvPicPr>
        <p:blipFill>
          <a:blip r:embed="rId4"/>
          <a:srcRect l="58886" t="83634" r="25763" b="9091"/>
          <a:stretch>
            <a:fillRect/>
          </a:stretch>
        </p:blipFill>
        <p:spPr bwMode="auto">
          <a:xfrm>
            <a:off x="7244753" y="2016754"/>
            <a:ext cx="3598369" cy="2301364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8722689" y="4364866"/>
            <a:ext cx="500862" cy="514599"/>
            <a:chOff x="3132549" y="4322274"/>
            <a:chExt cx="375777" cy="386083"/>
          </a:xfrm>
        </p:grpSpPr>
        <p:sp>
          <p:nvSpPr>
            <p:cNvPr id="31" name="Rounded Rectangle 30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50606" y="4322274"/>
              <a:ext cx="257612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722687" y="4364866"/>
            <a:ext cx="500862" cy="514599"/>
            <a:chOff x="3132549" y="4322274"/>
            <a:chExt cx="375777" cy="386083"/>
          </a:xfrm>
        </p:grpSpPr>
        <p:sp>
          <p:nvSpPr>
            <p:cNvPr id="43" name="Rounded Rectangle 42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57282" y="4322274"/>
              <a:ext cx="26843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894" y="1247198"/>
            <a:ext cx="275392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54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257</Words>
  <Application>Microsoft Office PowerPoint</Application>
  <PresentationFormat>Widescreen</PresentationFormat>
  <Paragraphs>63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微软雅黑</vt:lpstr>
      <vt:lpstr>宋体</vt:lpstr>
      <vt:lpstr>Arial</vt:lpstr>
      <vt:lpstr>Arial-Rounded</vt:lpstr>
      <vt:lpstr>Calibri</vt:lpstr>
      <vt:lpstr>Times New Roman</vt:lpstr>
      <vt:lpstr>UTM Avo</vt:lpstr>
      <vt:lpstr>Office Theme</vt:lpstr>
      <vt:lpstr>2_Office 主题</vt:lpstr>
      <vt:lpstr>https://www.freeppt7.com</vt:lpstr>
      <vt:lpstr>3_Office 主题</vt:lpstr>
      <vt:lpstr>3_Office 主题​​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61</cp:revision>
  <dcterms:created xsi:type="dcterms:W3CDTF">2021-07-20T01:55:21Z</dcterms:created>
  <dcterms:modified xsi:type="dcterms:W3CDTF">2025-12-25T14:24:48Z</dcterms:modified>
</cp:coreProperties>
</file>