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  <p:sldMasterId id="2147483722" r:id="rId2"/>
    <p:sldMasterId id="2147483739" r:id="rId3"/>
    <p:sldMasterId id="2147483752" r:id="rId4"/>
    <p:sldMasterId id="2147483774" r:id="rId5"/>
    <p:sldMasterId id="2147483786" r:id="rId6"/>
  </p:sldMasterIdLst>
  <p:notesMasterIdLst>
    <p:notesMasterId r:id="rId16"/>
  </p:notesMasterIdLst>
  <p:sldIdLst>
    <p:sldId id="7638" r:id="rId7"/>
    <p:sldId id="268" r:id="rId8"/>
    <p:sldId id="2007577114" r:id="rId9"/>
    <p:sldId id="278" r:id="rId10"/>
    <p:sldId id="2007577115" r:id="rId11"/>
    <p:sldId id="267" r:id="rId12"/>
    <p:sldId id="262" r:id="rId13"/>
    <p:sldId id="308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4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8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58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0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25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74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1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0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37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31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409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16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9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73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2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1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4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4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01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9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5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446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6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59877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041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239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206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76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1756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96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1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7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896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41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783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84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37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6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09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35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3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10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23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0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7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3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7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4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7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8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9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0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4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58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36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532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79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3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6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8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7762" y="304800"/>
            <a:ext cx="9847451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70: Ôn tập và kể chuyện(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Thu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0" t="21767" r="34084" b="19612"/>
          <a:stretch/>
        </p:blipFill>
        <p:spPr bwMode="auto">
          <a:xfrm>
            <a:off x="3048000" y="304801"/>
            <a:ext cx="6047560" cy="62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6C1DB-5363-4B7D-A1B5-B892E810EFA3}"/>
              </a:ext>
            </a:extLst>
          </p:cNvPr>
          <p:cNvSpPr txBox="1"/>
          <p:nvPr/>
        </p:nvSpPr>
        <p:spPr>
          <a:xfrm>
            <a:off x="3935760" y="2745296"/>
            <a:ext cx="62646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710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260648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uột nhà và chuột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512" y="1143173"/>
            <a:ext cx="9255906" cy="53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B477A-5532-4780-980B-6C86EA528EB6}"/>
              </a:ext>
            </a:extLst>
          </p:cNvPr>
          <p:cNvSpPr/>
          <p:nvPr/>
        </p:nvSpPr>
        <p:spPr>
          <a:xfrm>
            <a:off x="2279576" y="566681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06E2EA-0F68-4424-A2B0-1570C7C1F9D9}"/>
              </a:ext>
            </a:extLst>
          </p:cNvPr>
          <p:cNvSpPr/>
          <p:nvPr/>
        </p:nvSpPr>
        <p:spPr>
          <a:xfrm>
            <a:off x="1847528" y="566681"/>
            <a:ext cx="57606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795584" y="1136533"/>
            <a:ext cx="647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5D6F8A58-029C-48EA-8605-64F3C238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2063552" y="2047392"/>
            <a:ext cx="3820976" cy="2808313"/>
          </a:xfrm>
          <a:prstGeom prst="roundRect">
            <a:avLst>
              <a:gd name="adj" fmla="val 9823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1325A-B3C6-413F-BE14-17878B8AC623}"/>
              </a:ext>
            </a:extLst>
          </p:cNvPr>
          <p:cNvSpPr txBox="1"/>
          <p:nvPr/>
        </p:nvSpPr>
        <p:spPr>
          <a:xfrm>
            <a:off x="2063552" y="508518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CBD1B-AE08-42C7-9A85-1DCA263DE234}"/>
              </a:ext>
            </a:extLst>
          </p:cNvPr>
          <p:cNvSpPr txBox="1"/>
          <p:nvPr/>
        </p:nvSpPr>
        <p:spPr>
          <a:xfrm>
            <a:off x="6528048" y="5085183"/>
            <a:ext cx="510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890D54A-2555-4AE0-AB47-E223A7A5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978896"/>
            <a:ext cx="5100984" cy="29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6000"/>
          <a:stretch/>
        </p:blipFill>
        <p:spPr>
          <a:xfrm>
            <a:off x="1487488" y="818709"/>
            <a:ext cx="9649072" cy="4248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6E9A15-DC9B-4E8E-A61B-A3201C169B5E}"/>
              </a:ext>
            </a:extLst>
          </p:cNvPr>
          <p:cNvSpPr txBox="1"/>
          <p:nvPr/>
        </p:nvSpPr>
        <p:spPr>
          <a:xfrm>
            <a:off x="2063552" y="5067181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56B7E-096C-4A5F-AB43-FDA0D96DE220}"/>
              </a:ext>
            </a:extLst>
          </p:cNvPr>
          <p:cNvSpPr txBox="1"/>
          <p:nvPr/>
        </p:nvSpPr>
        <p:spPr>
          <a:xfrm>
            <a:off x="6852084" y="5067181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8C4E11-1366-4F2D-94F8-718F8B646751}"/>
              </a:ext>
            </a:extLst>
          </p:cNvPr>
          <p:cNvSpPr/>
          <p:nvPr/>
        </p:nvSpPr>
        <p:spPr>
          <a:xfrm>
            <a:off x="1991544" y="512569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A9540-41EF-42A6-A36E-B025D648C11E}"/>
              </a:ext>
            </a:extLst>
          </p:cNvPr>
          <p:cNvSpPr/>
          <p:nvPr/>
        </p:nvSpPr>
        <p:spPr>
          <a:xfrm>
            <a:off x="1559496" y="512569"/>
            <a:ext cx="57606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75296-CF78-4867-A0BB-A751C7710C0D}"/>
              </a:ext>
            </a:extLst>
          </p:cNvPr>
          <p:cNvSpPr txBox="1"/>
          <p:nvPr/>
        </p:nvSpPr>
        <p:spPr>
          <a:xfrm>
            <a:off x="3359696" y="1016625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8019977-1279-4816-9440-3322C88A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1891985" y="1437965"/>
            <a:ext cx="3771967" cy="2394202"/>
          </a:xfrm>
          <a:prstGeom prst="roundRect">
            <a:avLst>
              <a:gd name="adj" fmla="val 9823"/>
            </a:avLst>
          </a:prstGeom>
        </p:spPr>
      </p:pic>
      <p:pic>
        <p:nvPicPr>
          <p:cNvPr id="7" name="Picture 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CCE0F933-A7E4-4C43-8C4C-3480F9353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184175"/>
            <a:ext cx="5112568" cy="2699273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89DB7AAA-7B07-4242-B760-797D7066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6000"/>
          <a:stretch/>
        </p:blipFill>
        <p:spPr>
          <a:xfrm>
            <a:off x="983432" y="4077072"/>
            <a:ext cx="9361039" cy="275130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8686800" cy="3886200"/>
          </a:xfrm>
        </p:spPr>
        <p:txBody>
          <a:bodyPr>
            <a:noAutofit/>
          </a:bodyPr>
          <a:lstStyle/>
          <a:p>
            <a:pPr algn="l"/>
            <a:r>
              <a:rPr lang="en-US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</a:t>
            </a:r>
            <a:br>
              <a:rPr lang="en-US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Nhiều người chọn cuộc sống giản dị nhưng hạnh phúc và bình yên. </a:t>
            </a:r>
            <a:b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Sống nghèo nhưng thanh thản con hơn giàu có mà luôn phải lo lắng, sợ hãi.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181</Words>
  <Application>Microsoft Office PowerPoint</Application>
  <PresentationFormat>Màn hình rộng</PresentationFormat>
  <Paragraphs>25</Paragraphs>
  <Slides>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9</vt:i4>
      </vt:variant>
    </vt:vector>
  </HeadingPairs>
  <TitlesOfParts>
    <vt:vector size="24" baseType="lpstr">
      <vt:lpstr>等线</vt:lpstr>
      <vt:lpstr>Aptos</vt:lpstr>
      <vt:lpstr>Aptos Display</vt:lpstr>
      <vt:lpstr>Arial</vt:lpstr>
      <vt:lpstr>Arial-Rounded</vt:lpstr>
      <vt:lpstr>Calibri</vt:lpstr>
      <vt:lpstr>Calibri Light</vt:lpstr>
      <vt:lpstr>Garamond</vt:lpstr>
      <vt:lpstr>Times New Roman</vt:lpstr>
      <vt:lpstr>Office Theme</vt:lpstr>
      <vt:lpstr>Office 主题​​</vt:lpstr>
      <vt:lpstr>Office 主题</vt:lpstr>
      <vt:lpstr>1_Office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học:  Nhiều người chọn cuộc sống giản dị nhưng hạnh phúc và bình yên.   Sống nghèo nhưng thanh thản con hơn giàu có mà luôn phải lo lắng, sợ hãi.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16</cp:revision>
  <dcterms:created xsi:type="dcterms:W3CDTF">2020-08-22T03:04:00Z</dcterms:created>
  <dcterms:modified xsi:type="dcterms:W3CDTF">2025-12-25T04:22:49Z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