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97" r:id="rId5"/>
    <p:sldMasterId id="2147483714" r:id="rId6"/>
    <p:sldMasterId id="2147483726" r:id="rId7"/>
  </p:sldMasterIdLst>
  <p:notesMasterIdLst>
    <p:notesMasterId r:id="rId21"/>
  </p:notesMasterIdLst>
  <p:sldIdLst>
    <p:sldId id="7638" r:id="rId8"/>
    <p:sldId id="258" r:id="rId9"/>
    <p:sldId id="401" r:id="rId10"/>
    <p:sldId id="268" r:id="rId11"/>
    <p:sldId id="501" r:id="rId12"/>
    <p:sldId id="502" r:id="rId13"/>
    <p:sldId id="503" r:id="rId14"/>
    <p:sldId id="270" r:id="rId15"/>
    <p:sldId id="269" r:id="rId16"/>
    <p:sldId id="504" r:id="rId17"/>
    <p:sldId id="256" r:id="rId18"/>
    <p:sldId id="257" r:id="rId19"/>
    <p:sldId id="38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4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01358-275E-40CA-9DD4-C656B977E95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98065-FFE3-4DA8-AC82-96E3CB8B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895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11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74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22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6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9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4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61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98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657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7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9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46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3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8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41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374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8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0250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256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8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00268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57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361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5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90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1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1995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5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6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597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0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098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59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12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5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35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344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313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90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655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378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71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670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868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499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65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598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23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16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7182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47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6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70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21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4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17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74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2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56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333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81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23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5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12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70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51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8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72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20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76B70-7C3C-4895-A148-936DD2DA3E13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355C2-97AA-463F-8AA7-190EABED7D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6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5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7.xml"/><Relationship Id="rId7" Type="http://schemas.openxmlformats.org/officeDocument/2006/relationships/image" Target="../media/image5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71: ƯƠC ƯƠT ( 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Thu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761707"/>
            <a:ext cx="5611367" cy="602009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761707"/>
            <a:ext cx="5154168" cy="6020093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93" y="-228600"/>
            <a:ext cx="3714501" cy="37145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82B13F-8A75-427E-B593-EB1A6F0CBA3B}"/>
              </a:ext>
            </a:extLst>
          </p:cNvPr>
          <p:cNvGrpSpPr/>
          <p:nvPr/>
        </p:nvGrpSpPr>
        <p:grpSpPr>
          <a:xfrm>
            <a:off x="228600" y="152400"/>
            <a:ext cx="2332704" cy="732504"/>
            <a:chOff x="228600" y="228600"/>
            <a:chExt cx="2332704" cy="838200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EDC615FB-C753-4C70-A66E-1C1772140F5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5E637D-AED1-455E-B731-A815F8392009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38E0FBDB-F09A-4D39-9644-33DA01E50B53}"/>
              </a:ext>
            </a:extLst>
          </p:cNvPr>
          <p:cNvSpPr/>
          <p:nvPr/>
        </p:nvSpPr>
        <p:spPr bwMode="auto">
          <a:xfrm>
            <a:off x="1691444" y="4724106"/>
            <a:ext cx="2743200" cy="6860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cược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9BC809D1-352E-4FF5-A136-9530D494BA29}"/>
              </a:ext>
            </a:extLst>
          </p:cNvPr>
          <p:cNvSpPr/>
          <p:nvPr/>
        </p:nvSpPr>
        <p:spPr bwMode="auto">
          <a:xfrm>
            <a:off x="1691444" y="3956364"/>
            <a:ext cx="2756120" cy="6918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FE92FF5C-0882-46B0-9519-01F06A8CB20A}"/>
              </a:ext>
            </a:extLst>
          </p:cNvPr>
          <p:cNvSpPr/>
          <p:nvPr/>
        </p:nvSpPr>
        <p:spPr bwMode="auto">
          <a:xfrm>
            <a:off x="1704364" y="3194364"/>
            <a:ext cx="2743200" cy="6918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920CA806-6EF9-4F7B-8FB7-70F8EA4BB10C}"/>
              </a:ext>
            </a:extLst>
          </p:cNvPr>
          <p:cNvSpPr/>
          <p:nvPr/>
        </p:nvSpPr>
        <p:spPr bwMode="auto">
          <a:xfrm>
            <a:off x="1691444" y="5486106"/>
            <a:ext cx="2743200" cy="68609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19FCD0AE-74DD-42B3-A657-A6DF178D93CF}"/>
              </a:ext>
            </a:extLst>
          </p:cNvPr>
          <p:cNvSpPr/>
          <p:nvPr/>
        </p:nvSpPr>
        <p:spPr bwMode="auto">
          <a:xfrm>
            <a:off x="7602044" y="3120124"/>
            <a:ext cx="2919459" cy="6898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thướt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07E9CD06-6771-419E-81FD-01402C8771C0}"/>
              </a:ext>
            </a:extLst>
          </p:cNvPr>
          <p:cNvSpPr/>
          <p:nvPr/>
        </p:nvSpPr>
        <p:spPr bwMode="auto">
          <a:xfrm>
            <a:off x="7602044" y="3882124"/>
            <a:ext cx="2919459" cy="6898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mướt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EB03746E-C0CE-4FBD-A5E6-FB283139CF15}"/>
              </a:ext>
            </a:extLst>
          </p:cNvPr>
          <p:cNvSpPr/>
          <p:nvPr/>
        </p:nvSpPr>
        <p:spPr bwMode="auto">
          <a:xfrm>
            <a:off x="7602045" y="4644124"/>
            <a:ext cx="2903318" cy="6898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phượt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F28DAA8-A175-4C46-84D1-E66D65316CE8}"/>
              </a:ext>
            </a:extLst>
          </p:cNvPr>
          <p:cNvSpPr/>
          <p:nvPr/>
        </p:nvSpPr>
        <p:spPr bwMode="auto">
          <a:xfrm>
            <a:off x="7583652" y="5412061"/>
            <a:ext cx="2919459" cy="6898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8659D-E9E8-4A8F-B777-7ADA70504456}"/>
              </a:ext>
            </a:extLst>
          </p:cNvPr>
          <p:cNvSpPr txBox="1"/>
          <p:nvPr/>
        </p:nvSpPr>
        <p:spPr>
          <a:xfrm>
            <a:off x="2525188" y="2179842"/>
            <a:ext cx="110155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FDB461-D141-44F0-9E2D-C1AFD73644FC}"/>
              </a:ext>
            </a:extLst>
          </p:cNvPr>
          <p:cNvSpPr txBox="1"/>
          <p:nvPr/>
        </p:nvSpPr>
        <p:spPr>
          <a:xfrm>
            <a:off x="8013949" y="2138915"/>
            <a:ext cx="2047905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09 0.00232 C 0.28842 -0.03402 0.4306 -0.00231 0.5694 -0.002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12 -0.0368 C 0.07708 -0.03449 0.07656 -0.03125 0.07487 -0.02986 C 0.0681 -0.02407 0.05469 -0.02222 0.04726 -0.0206 C 0.03437 -0.01203 0.01823 -0.01157 0.00404 -0.00926 C -0.00899 -0.00486 -0.02201 -0.00393 -0.03555 -0.00231 C -0.20117 0.05278 -0.37708 0.00232 -0.54779 0.00232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C 0.04154 -0.01851 0.09688 0.00301 0.14154 0.00903 C 0.17591 0.01829 0.21159 0.02431 0.24649 0.02755 C 0.34688 0.06112 0.40508 0.03334 0.54649 0.03218 C 0.55586 0.02894 0.5655 0.02639 0.57409 0.02061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98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C -0.03659 -0.00301 0.00156 -3.7037E-6 -0.10534 -0.00092 C -0.11602 -0.00092 -0.13698 -0.00185 -0.13698 -0.00162 C -0.14779 -0.00254 -0.15885 -0.00254 -0.17018 -0.00301 C -0.18867 -0.0037 -0.1655 -0.00301 -0.18906 -0.00416 C -0.19948 -0.00463 -0.22305 -0.00486 -0.22982 -0.00486 C -0.24063 -0.00648 -0.2694 -0.00648 -0.2819 -0.00671 C -0.29909 -0.0074 -0.31654 -0.0081 -0.33385 -0.00879 C -0.35586 -0.00972 -0.37813 -0.00995 -0.4 -0.01088 C -0.45247 -0.01088 -0.50508 -0.01088 -0.55742 -0.01064 C -0.56198 -0.01064 -0.56524 -0.00972 -0.56524 -0.00879 " pathEditMode="relative" rAng="0" ptsTypes="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C 0.01315 0.0044 0.02982 -0.00093 0.04323 -0.00232 C 0.08034 -0.0007 0.11472 0.00625 0.15169 0.00903 C 0.24649 0.03009 0.34414 0.02106 0.43972 0.02292 C 0.46263 0.02917 0.4431 0.02454 0.49128 0.02755 C 0.53177 0.03009 0.56667 0.03217 0.60873 0.03217 " pathEditMode="relative" rAng="0" ptsTypes="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3102 C -0.03125 0.02176 -0.05977 0.03033 -0.08633 0.03334 C -0.10091 0.03866 -0.11615 0.04051 -0.13112 0.04237 C -0.20664 0.07825 -0.2875 0.04792 -0.36459 0.03797 C -0.38529 0.02825 -0.40768 0.02639 -0.42917 0.02408 C -0.48086 0.01158 -0.46354 0.01991 -0.56602 0.02176 C -0.57513 0.02431 -0.58347 0.02963 -0.5918 0.03565 C -0.59271 0.03797 -0.59479 0.04237 -0.59479 0.0426 " pathEditMode="relative" rAng="0" ptsTypes="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C 0.20052 1.11022E-16 0.40117 1.11022E-16 0.60169 1.11022E-1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8815 -0.01389 0.022 -0.00579 -0.21706 -0.00254 C -0.21914 -0.00185 -0.22123 -0.00046 -0.22344 -1.85185E-6 C -0.2306 0.00116 -0.23789 0.00046 -0.24466 0.00255 C -0.26615 0.00857 -0.23959 0.00671 -0.25625 0.01019 C -0.26263 0.01158 -0.26914 0.01204 -0.27565 0.01296 C -0.29727 0.02222 -0.32045 0.02431 -0.34258 0.02824 C -0.38841 0.02732 -0.43399 0.02709 -0.47969 0.02546 C -0.49336 0.025 -0.50977 0.01736 -0.52357 0.01551 C -0.53021 0.01366 -0.53685 0.01204 -0.54336 0.01019 C -0.54649 0.00949 -0.5556 0.00278 -0.55977 0.00255 C -0.57097 0.00185 -0.58243 0.00255 -0.59375 0.00255 " pathEditMode="relative" rAng="0" ptsTypes="AAAAAAAAAA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88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2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wow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8164" y="1600201"/>
            <a:ext cx="6034087" cy="4525963"/>
          </a:xfrm>
        </p:spPr>
      </p:pic>
      <p:grpSp>
        <p:nvGrpSpPr>
          <p:cNvPr id="4" name="Group 3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2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κưϐ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κưϐ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lưė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lưė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vui nhộn cho bé Tập thể dục buổi sáng_720p">
            <a:hlinkClick r:id="" action="ppaction://media"/>
            <a:extLst>
              <a:ext uri="{FF2B5EF4-FFF2-40B4-BE49-F238E27FC236}">
                <a16:creationId xmlns:a16="http://schemas.microsoft.com/office/drawing/2014/main" id="{CFBB1288-CDB7-C6F7-CD00-C19F92F46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5240"/>
            <a:ext cx="12192001" cy="6842760"/>
          </a:xfrm>
          <a:prstGeom prst="rect">
            <a:avLst/>
          </a:prstGeom>
        </p:spPr>
      </p:pic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A4A88639-1750-8518-CF06-A8B6308F518C}"/>
              </a:ext>
            </a:extLst>
          </p:cNvPr>
          <p:cNvSpPr/>
          <p:nvPr/>
        </p:nvSpPr>
        <p:spPr>
          <a:xfrm>
            <a:off x="10160" y="15240"/>
            <a:ext cx="3021944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562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0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198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ươc   ươt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54</a:t>
            </a:r>
            <a:endParaRPr lang="en-US" sz="4800" dirty="0">
              <a:solidFill>
                <a:prstClr val="white">
                  <a:lumMod val="10000"/>
                </a:prst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125"/>
          <a:stretch/>
        </p:blipFill>
        <p:spPr>
          <a:xfrm>
            <a:off x="0" y="0"/>
            <a:ext cx="12192000" cy="472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4512" y="5334000"/>
            <a:ext cx="10324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2414" y="5353183"/>
            <a:ext cx="12330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8243" y="5334000"/>
            <a:ext cx="10919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Hà ước được lướt sóng biể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03" y="5510048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C90FB3-520A-C57B-43E8-A78B0078DFDA}"/>
              </a:ext>
            </a:extLst>
          </p:cNvPr>
          <p:cNvGrpSpPr/>
          <p:nvPr/>
        </p:nvGrpSpPr>
        <p:grpSpPr>
          <a:xfrm>
            <a:off x="35560" y="0"/>
            <a:ext cx="3518402" cy="855622"/>
            <a:chOff x="63501" y="1379686"/>
            <a:chExt cx="1970812" cy="64171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AB10E3C-B4BB-30B6-FBDF-A160AA7D59E5}"/>
                </a:ext>
              </a:extLst>
            </p:cNvPr>
            <p:cNvSpPr/>
            <p:nvPr/>
          </p:nvSpPr>
          <p:spPr>
            <a:xfrm>
              <a:off x="384358" y="1429217"/>
              <a:ext cx="1649955" cy="579120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4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355CB8-67E0-C608-30C8-90515BD21073}"/>
                </a:ext>
              </a:extLst>
            </p:cNvPr>
            <p:cNvSpPr/>
            <p:nvPr/>
          </p:nvSpPr>
          <p:spPr>
            <a:xfrm>
              <a:off x="63501" y="1379686"/>
              <a:ext cx="519592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01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Arial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E08AF4AB-86E4-472E-B4C6-610DDAAABA79}"/>
              </a:ext>
            </a:extLst>
          </p:cNvPr>
          <p:cNvSpPr/>
          <p:nvPr/>
        </p:nvSpPr>
        <p:spPr>
          <a:xfrm>
            <a:off x="5181600" y="1238224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3532EF-5798-4E83-872B-01FAA48151B5}"/>
              </a:ext>
            </a:extLst>
          </p:cNvPr>
          <p:cNvSpPr/>
          <p:nvPr/>
        </p:nvSpPr>
        <p:spPr>
          <a:xfrm>
            <a:off x="4520852" y="1226120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54667-264D-4C0F-8EC3-783ECB010C22}"/>
              </a:ext>
            </a:extLst>
          </p:cNvPr>
          <p:cNvSpPr txBox="1"/>
          <p:nvPr/>
        </p:nvSpPr>
        <p:spPr>
          <a:xfrm>
            <a:off x="2971800" y="2057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F93E2-268E-43FD-81B2-1D3DB36B4A88}"/>
              </a:ext>
            </a:extLst>
          </p:cNvPr>
          <p:cNvSpPr txBox="1"/>
          <p:nvPr/>
        </p:nvSpPr>
        <p:spPr>
          <a:xfrm>
            <a:off x="6474441" y="2104696"/>
            <a:ext cx="2587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Minus 11">
            <a:extLst>
              <a:ext uri="{FF2B5EF4-FFF2-40B4-BE49-F238E27FC236}">
                <a16:creationId xmlns:a16="http://schemas.microsoft.com/office/drawing/2014/main" id="{1D099B12-7100-4B1D-8AF0-DDC6906ADEF4}"/>
              </a:ext>
            </a:extLst>
          </p:cNvPr>
          <p:cNvSpPr/>
          <p:nvPr/>
        </p:nvSpPr>
        <p:spPr bwMode="auto">
          <a:xfrm>
            <a:off x="3031186" y="3160667"/>
            <a:ext cx="1259389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2">
            <a:extLst>
              <a:ext uri="{FF2B5EF4-FFF2-40B4-BE49-F238E27FC236}">
                <a16:creationId xmlns:a16="http://schemas.microsoft.com/office/drawing/2014/main" id="{FAC6FC78-926C-4C42-A288-3D12A99A4DA7}"/>
              </a:ext>
            </a:extLst>
          </p:cNvPr>
          <p:cNvSpPr/>
          <p:nvPr/>
        </p:nvSpPr>
        <p:spPr bwMode="auto">
          <a:xfrm>
            <a:off x="6533618" y="3214721"/>
            <a:ext cx="1259389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1" name="Table 2">
            <a:extLst>
              <a:ext uri="{FF2B5EF4-FFF2-40B4-BE49-F238E27FC236}">
                <a16:creationId xmlns:a16="http://schemas.microsoft.com/office/drawing/2014/main" id="{7905FCAD-8EF9-405B-AAC9-00A39F9BD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74513"/>
              </p:ext>
            </p:extLst>
          </p:nvPr>
        </p:nvGraphicFramePr>
        <p:xfrm>
          <a:off x="3366097" y="3503950"/>
          <a:ext cx="4765184" cy="1306122"/>
        </p:xfrm>
        <a:graphic>
          <a:graphicData uri="http://schemas.openxmlformats.org/drawingml/2006/table">
            <a:tbl>
              <a:tblPr firstRow="1" bandRow="1"/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>
                      <a:lvl1pPr marL="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7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56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434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912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9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86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347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825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7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56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434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912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9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86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347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825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F91CCFCB-2D07-4B52-AA03-99F4E94C902A}"/>
              </a:ext>
            </a:extLst>
          </p:cNvPr>
          <p:cNvSpPr/>
          <p:nvPr/>
        </p:nvSpPr>
        <p:spPr>
          <a:xfrm>
            <a:off x="3366097" y="4876800"/>
            <a:ext cx="4781562" cy="124530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A9BF16-FC5E-45D6-9AC6-FB9EC90B78A0}"/>
              </a:ext>
            </a:extLst>
          </p:cNvPr>
          <p:cNvSpPr txBox="1"/>
          <p:nvPr/>
        </p:nvSpPr>
        <p:spPr>
          <a:xfrm>
            <a:off x="4212992" y="3649119"/>
            <a:ext cx="154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3868A3-7B7E-4803-A04C-ED1276DE7CB6}"/>
              </a:ext>
            </a:extLst>
          </p:cNvPr>
          <p:cNvSpPr txBox="1"/>
          <p:nvPr/>
        </p:nvSpPr>
        <p:spPr>
          <a:xfrm>
            <a:off x="5877425" y="3551247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3C19A2-1A3E-4166-951D-E43F350DD1F1}"/>
              </a:ext>
            </a:extLst>
          </p:cNvPr>
          <p:cNvSpPr txBox="1"/>
          <p:nvPr/>
        </p:nvSpPr>
        <p:spPr>
          <a:xfrm>
            <a:off x="4708214" y="4757115"/>
            <a:ext cx="4307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ược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F103826-C425-4924-B418-1048C9EC439A}"/>
              </a:ext>
            </a:extLst>
          </p:cNvPr>
          <p:cNvGrpSpPr/>
          <p:nvPr/>
        </p:nvGrpSpPr>
        <p:grpSpPr>
          <a:xfrm>
            <a:off x="209616" y="1133887"/>
            <a:ext cx="2332704" cy="732504"/>
            <a:chOff x="228600" y="228600"/>
            <a:chExt cx="2332704" cy="838200"/>
          </a:xfrm>
        </p:grpSpPr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499AC4FE-75BF-42E7-A3DD-CA25CE933872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7161A0C-9E96-4201-8D06-1D71AF80AAED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6F3FCB7-E7A9-4219-96E0-D9ECC73C5CE5}"/>
              </a:ext>
            </a:extLst>
          </p:cNvPr>
          <p:cNvSpPr txBox="1"/>
          <p:nvPr/>
        </p:nvSpPr>
        <p:spPr>
          <a:xfrm>
            <a:off x="3295714" y="948313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6FA118-F751-48F5-8451-9A2457C5F0ED}"/>
              </a:ext>
            </a:extLst>
          </p:cNvPr>
          <p:cNvSpPr txBox="1"/>
          <p:nvPr/>
        </p:nvSpPr>
        <p:spPr>
          <a:xfrm>
            <a:off x="7062062" y="948313"/>
            <a:ext cx="2587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C58FAA-0B78-440A-BF83-CFD29E7D49DF}"/>
              </a:ext>
            </a:extLst>
          </p:cNvPr>
          <p:cNvSpPr/>
          <p:nvPr/>
        </p:nvSpPr>
        <p:spPr>
          <a:xfrm>
            <a:off x="4085305" y="3398804"/>
            <a:ext cx="4270567" cy="105350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36" name="Table 2">
            <a:extLst>
              <a:ext uri="{FF2B5EF4-FFF2-40B4-BE49-F238E27FC236}">
                <a16:creationId xmlns:a16="http://schemas.microsoft.com/office/drawing/2014/main" id="{716232CA-5D85-4959-9DDF-0E813C74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910792"/>
              </p:ext>
            </p:extLst>
          </p:nvPr>
        </p:nvGraphicFramePr>
        <p:xfrm>
          <a:off x="4085304" y="2381046"/>
          <a:ext cx="4262378" cy="990600"/>
        </p:xfrm>
        <a:graphic>
          <a:graphicData uri="http://schemas.openxmlformats.org/drawingml/2006/table">
            <a:tbl>
              <a:tblPr firstRow="1" bandRow="1"/>
              <a:tblGrid>
                <a:gridCol w="2131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7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56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434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912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9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86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347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825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47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8956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434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7912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390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6868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6347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5825" algn="l" defTabSz="1218321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A0C1FE9-8970-43FF-B6DB-2744C066B75F}"/>
              </a:ext>
            </a:extLst>
          </p:cNvPr>
          <p:cNvSpPr txBox="1"/>
          <p:nvPr/>
        </p:nvSpPr>
        <p:spPr>
          <a:xfrm>
            <a:off x="4875992" y="2353007"/>
            <a:ext cx="1543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E1E05-9CAF-458B-9797-F515CA954549}"/>
              </a:ext>
            </a:extLst>
          </p:cNvPr>
          <p:cNvSpPr txBox="1"/>
          <p:nvPr/>
        </p:nvSpPr>
        <p:spPr>
          <a:xfrm>
            <a:off x="6547945" y="211478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9BCEFA-CD8E-47F9-804C-0EBB168C447E}"/>
              </a:ext>
            </a:extLst>
          </p:cNvPr>
          <p:cNvSpPr txBox="1"/>
          <p:nvPr/>
        </p:nvSpPr>
        <p:spPr>
          <a:xfrm>
            <a:off x="5304407" y="3344312"/>
            <a:ext cx="4307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ược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850B74-2EEC-44F0-855C-F9727B41111B}"/>
              </a:ext>
            </a:extLst>
          </p:cNvPr>
          <p:cNvGrpSpPr/>
          <p:nvPr/>
        </p:nvGrpSpPr>
        <p:grpSpPr>
          <a:xfrm>
            <a:off x="1524001" y="4399842"/>
            <a:ext cx="9544999" cy="958019"/>
            <a:chOff x="1006900" y="4386123"/>
            <a:chExt cx="9544999" cy="9580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ACCC7C-8443-4ABB-B516-56155D4CA7BA}"/>
                </a:ext>
              </a:extLst>
            </p:cNvPr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5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112051-87DA-4648-8EC8-6D7B35254893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lược</a:t>
              </a:r>
              <a:r>
                <a:rPr lang="en-US" sz="5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F71ED8-5211-465F-AF27-55051F24440E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ngược</a:t>
              </a:r>
              <a:r>
                <a:rPr lang="en-US" sz="5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A0678B-3EFB-418C-8FF7-6062FCE73379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54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9004E80-E1DB-407A-A025-23744154504D}"/>
              </a:ext>
            </a:extLst>
          </p:cNvPr>
          <p:cNvGrpSpPr/>
          <p:nvPr/>
        </p:nvGrpSpPr>
        <p:grpSpPr>
          <a:xfrm>
            <a:off x="1552905" y="5497761"/>
            <a:ext cx="9438919" cy="967791"/>
            <a:chOff x="1142347" y="5282363"/>
            <a:chExt cx="9438919" cy="96779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659A5A-5804-42AF-9BD6-13C9676340E2}"/>
                </a:ext>
              </a:extLst>
            </p:cNvPr>
            <p:cNvSpPr txBox="1"/>
            <p:nvPr/>
          </p:nvSpPr>
          <p:spPr>
            <a:xfrm>
              <a:off x="5860040" y="5303775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mướt</a:t>
              </a:r>
              <a:endPara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B45D632-F0F9-461F-91BF-09726B6C46A8}"/>
                </a:ext>
              </a:extLst>
            </p:cNvPr>
            <p:cNvSpPr txBox="1"/>
            <p:nvPr/>
          </p:nvSpPr>
          <p:spPr>
            <a:xfrm>
              <a:off x="8220653" y="5282363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mượt</a:t>
              </a:r>
              <a:endPara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78DF9B8-1816-4CBD-88EE-0FC1D730AA82}"/>
                </a:ext>
              </a:extLst>
            </p:cNvPr>
            <p:cNvSpPr txBox="1"/>
            <p:nvPr/>
          </p:nvSpPr>
          <p:spPr>
            <a:xfrm>
              <a:off x="1142347" y="5326824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lướt</a:t>
              </a:r>
              <a:endPara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843B30-1504-4C8D-A34E-605B3EEDB48A}"/>
                </a:ext>
              </a:extLst>
            </p:cNvPr>
            <p:cNvSpPr txBox="1"/>
            <p:nvPr/>
          </p:nvSpPr>
          <p:spPr>
            <a:xfrm>
              <a:off x="3193920" y="5311016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lượt</a:t>
              </a:r>
              <a:endPara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0" name="Minus 23">
            <a:extLst>
              <a:ext uri="{FF2B5EF4-FFF2-40B4-BE49-F238E27FC236}">
                <a16:creationId xmlns:a16="http://schemas.microsoft.com/office/drawing/2014/main" id="{4E3F88CB-6AB1-4EB2-AD2C-5F988BAAA12F}"/>
              </a:ext>
            </a:extLst>
          </p:cNvPr>
          <p:cNvSpPr/>
          <p:nvPr/>
        </p:nvSpPr>
        <p:spPr bwMode="auto">
          <a:xfrm>
            <a:off x="1874907" y="5132671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Minus 24">
            <a:extLst>
              <a:ext uri="{FF2B5EF4-FFF2-40B4-BE49-F238E27FC236}">
                <a16:creationId xmlns:a16="http://schemas.microsoft.com/office/drawing/2014/main" id="{5356A64E-59B9-4052-85AC-E7F5F903DA0D}"/>
              </a:ext>
            </a:extLst>
          </p:cNvPr>
          <p:cNvSpPr/>
          <p:nvPr/>
        </p:nvSpPr>
        <p:spPr bwMode="auto">
          <a:xfrm>
            <a:off x="4000707" y="5207920"/>
            <a:ext cx="1259389" cy="9525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Minus 25">
            <a:extLst>
              <a:ext uri="{FF2B5EF4-FFF2-40B4-BE49-F238E27FC236}">
                <a16:creationId xmlns:a16="http://schemas.microsoft.com/office/drawing/2014/main" id="{037E0A3F-E44A-4747-AA7E-AC44709CE759}"/>
              </a:ext>
            </a:extLst>
          </p:cNvPr>
          <p:cNvSpPr/>
          <p:nvPr/>
        </p:nvSpPr>
        <p:spPr bwMode="auto">
          <a:xfrm>
            <a:off x="6939208" y="5168128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Minus 26">
            <a:extLst>
              <a:ext uri="{FF2B5EF4-FFF2-40B4-BE49-F238E27FC236}">
                <a16:creationId xmlns:a16="http://schemas.microsoft.com/office/drawing/2014/main" id="{3198F62B-BF50-410E-A7F5-8B06F1D95BCA}"/>
              </a:ext>
            </a:extLst>
          </p:cNvPr>
          <p:cNvSpPr/>
          <p:nvPr/>
        </p:nvSpPr>
        <p:spPr bwMode="auto">
          <a:xfrm>
            <a:off x="9057704" y="5139924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Minus 27">
            <a:extLst>
              <a:ext uri="{FF2B5EF4-FFF2-40B4-BE49-F238E27FC236}">
                <a16:creationId xmlns:a16="http://schemas.microsoft.com/office/drawing/2014/main" id="{3AC9EC2C-70FE-4DBC-B48E-B413210F10B7}"/>
              </a:ext>
            </a:extLst>
          </p:cNvPr>
          <p:cNvSpPr/>
          <p:nvPr/>
        </p:nvSpPr>
        <p:spPr bwMode="auto">
          <a:xfrm>
            <a:off x="1704713" y="6216226"/>
            <a:ext cx="1114688" cy="161847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8">
            <a:extLst>
              <a:ext uri="{FF2B5EF4-FFF2-40B4-BE49-F238E27FC236}">
                <a16:creationId xmlns:a16="http://schemas.microsoft.com/office/drawing/2014/main" id="{3B75AD47-2553-41B2-A550-B5BD2AE4D571}"/>
              </a:ext>
            </a:extLst>
          </p:cNvPr>
          <p:cNvSpPr/>
          <p:nvPr/>
        </p:nvSpPr>
        <p:spPr bwMode="auto">
          <a:xfrm>
            <a:off x="3751819" y="6287789"/>
            <a:ext cx="1259389" cy="204187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Minus 29">
            <a:extLst>
              <a:ext uri="{FF2B5EF4-FFF2-40B4-BE49-F238E27FC236}">
                <a16:creationId xmlns:a16="http://schemas.microsoft.com/office/drawing/2014/main" id="{72F1131D-572E-4FCE-B3EC-D59AEBD8F53F}"/>
              </a:ext>
            </a:extLst>
          </p:cNvPr>
          <p:cNvSpPr/>
          <p:nvPr/>
        </p:nvSpPr>
        <p:spPr bwMode="auto">
          <a:xfrm>
            <a:off x="6821209" y="6187573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Minus 30">
            <a:extLst>
              <a:ext uri="{FF2B5EF4-FFF2-40B4-BE49-F238E27FC236}">
                <a16:creationId xmlns:a16="http://schemas.microsoft.com/office/drawing/2014/main" id="{4C864FE7-2BAF-4CFE-92FC-3E818B818F5D}"/>
              </a:ext>
            </a:extLst>
          </p:cNvPr>
          <p:cNvSpPr/>
          <p:nvPr/>
        </p:nvSpPr>
        <p:spPr bwMode="auto">
          <a:xfrm>
            <a:off x="9181822" y="6282823"/>
            <a:ext cx="1259389" cy="157567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38" grpId="0"/>
      <p:bldP spid="39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AE6F0C5-5BBD-4432-B88E-0F1A9C373CFE}"/>
              </a:ext>
            </a:extLst>
          </p:cNvPr>
          <p:cNvGrpSpPr/>
          <p:nvPr/>
        </p:nvGrpSpPr>
        <p:grpSpPr>
          <a:xfrm>
            <a:off x="1676401" y="1313178"/>
            <a:ext cx="1953318" cy="692182"/>
            <a:chOff x="312667" y="228600"/>
            <a:chExt cx="2248637" cy="838200"/>
          </a:xfrm>
        </p:grpSpPr>
        <p:sp>
          <p:nvSpPr>
            <p:cNvPr id="38" name="Rounded Rectangle 4">
              <a:extLst>
                <a:ext uri="{FF2B5EF4-FFF2-40B4-BE49-F238E27FC236}">
                  <a16:creationId xmlns:a16="http://schemas.microsoft.com/office/drawing/2014/main" id="{45D56BD7-FB53-4C42-A9F3-C1F90BA00B30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C9C8FB4-ED52-4181-B9C5-C776A45FF6DB}"/>
                </a:ext>
              </a:extLst>
            </p:cNvPr>
            <p:cNvSpPr/>
            <p:nvPr/>
          </p:nvSpPr>
          <p:spPr>
            <a:xfrm>
              <a:off x="312667" y="228600"/>
              <a:ext cx="83033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Text Box 23">
            <a:extLst>
              <a:ext uri="{FF2B5EF4-FFF2-40B4-BE49-F238E27FC236}">
                <a16:creationId xmlns:a16="http://schemas.microsoft.com/office/drawing/2014/main" id="{6A81BF85-6723-4B8F-9B00-56C04E71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628" y="79005"/>
            <a:ext cx="5717543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AutoShape 2" descr="Thước Kẻ Học Sinh Nhựa Dẻo WinQ C30">
            <a:extLst>
              <a:ext uri="{FF2B5EF4-FFF2-40B4-BE49-F238E27FC236}">
                <a16:creationId xmlns:a16="http://schemas.microsoft.com/office/drawing/2014/main" id="{99E3D1EF-AD3C-4CA0-AC61-77ED31A3B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3375" y="414487"/>
            <a:ext cx="304800" cy="3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9C1618E0-E260-4A92-B581-E9F13AD7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141966"/>
            <a:ext cx="2143125" cy="140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D:\Users\TV1-T1\155.jpg">
            <a:extLst>
              <a:ext uri="{FF2B5EF4-FFF2-40B4-BE49-F238E27FC236}">
                <a16:creationId xmlns:a16="http://schemas.microsoft.com/office/drawing/2014/main" id="{B70D5893-BD61-4687-BBBB-6974E0B7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2" t="61149" r="35916" b="28046"/>
          <a:stretch/>
        </p:blipFill>
        <p:spPr bwMode="auto">
          <a:xfrm>
            <a:off x="5029200" y="1828800"/>
            <a:ext cx="2438400" cy="1935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D:\Users\TV1-T1\155.jpg">
            <a:extLst>
              <a:ext uri="{FF2B5EF4-FFF2-40B4-BE49-F238E27FC236}">
                <a16:creationId xmlns:a16="http://schemas.microsoft.com/office/drawing/2014/main" id="{69A29B22-4F5F-4E8D-B278-181B81FEA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9" t="61149" r="6436" b="27586"/>
          <a:stretch/>
        </p:blipFill>
        <p:spPr bwMode="auto">
          <a:xfrm>
            <a:off x="8153400" y="1750168"/>
            <a:ext cx="1981200" cy="2090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A3C36FCF-8B1F-439B-B9FE-C660EA748437}"/>
              </a:ext>
            </a:extLst>
          </p:cNvPr>
          <p:cNvSpPr/>
          <p:nvPr/>
        </p:nvSpPr>
        <p:spPr bwMode="auto">
          <a:xfrm>
            <a:off x="1447801" y="5168514"/>
            <a:ext cx="2707188" cy="92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ounded Rectangle 12">
            <a:extLst>
              <a:ext uri="{FF2B5EF4-FFF2-40B4-BE49-F238E27FC236}">
                <a16:creationId xmlns:a16="http://schemas.microsoft.com/office/drawing/2014/main" id="{BE534CDB-1C42-4A10-AFE1-8710E03E59E0}"/>
              </a:ext>
            </a:extLst>
          </p:cNvPr>
          <p:cNvSpPr/>
          <p:nvPr/>
        </p:nvSpPr>
        <p:spPr bwMode="auto">
          <a:xfrm>
            <a:off x="4380187" y="5153914"/>
            <a:ext cx="2778430" cy="92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23A03034-D46C-4A77-BACC-FF48D9217B8E}"/>
              </a:ext>
            </a:extLst>
          </p:cNvPr>
          <p:cNvSpPr/>
          <p:nvPr/>
        </p:nvSpPr>
        <p:spPr bwMode="auto">
          <a:xfrm>
            <a:off x="7383815" y="5153914"/>
            <a:ext cx="3171488" cy="929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2FC0FA-E6CB-40C4-BD1A-6504E36CADD6}"/>
              </a:ext>
            </a:extLst>
          </p:cNvPr>
          <p:cNvCxnSpPr>
            <a:cxnSpLocks/>
            <a:stCxn id="44" idx="2"/>
            <a:endCxn id="49" idx="0"/>
          </p:cNvCxnSpPr>
          <p:nvPr/>
        </p:nvCxnSpPr>
        <p:spPr>
          <a:xfrm>
            <a:off x="2747964" y="3545142"/>
            <a:ext cx="6221595" cy="1608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B13B692-4151-4A82-859D-A3D6B89B4B22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flipH="1">
            <a:off x="5769402" y="3764215"/>
            <a:ext cx="478998" cy="1389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87D7D41-6642-4062-BBE0-59B3094FE647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 flipH="1">
            <a:off x="2801395" y="3840416"/>
            <a:ext cx="6342605" cy="1328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Minus 15">
            <a:extLst>
              <a:ext uri="{FF2B5EF4-FFF2-40B4-BE49-F238E27FC236}">
                <a16:creationId xmlns:a16="http://schemas.microsoft.com/office/drawing/2014/main" id="{74174249-3825-4E2A-8C43-B8ECAD93171E}"/>
              </a:ext>
            </a:extLst>
          </p:cNvPr>
          <p:cNvSpPr/>
          <p:nvPr/>
        </p:nvSpPr>
        <p:spPr bwMode="auto">
          <a:xfrm>
            <a:off x="1951622" y="5763196"/>
            <a:ext cx="849773" cy="193541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Minus 17">
            <a:extLst>
              <a:ext uri="{FF2B5EF4-FFF2-40B4-BE49-F238E27FC236}">
                <a16:creationId xmlns:a16="http://schemas.microsoft.com/office/drawing/2014/main" id="{13E17B79-7E69-4050-95EA-8967B65026B8}"/>
              </a:ext>
            </a:extLst>
          </p:cNvPr>
          <p:cNvSpPr/>
          <p:nvPr/>
        </p:nvSpPr>
        <p:spPr bwMode="auto">
          <a:xfrm>
            <a:off x="8305800" y="5781109"/>
            <a:ext cx="1106989" cy="14955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18">
            <a:extLst>
              <a:ext uri="{FF2B5EF4-FFF2-40B4-BE49-F238E27FC236}">
                <a16:creationId xmlns:a16="http://schemas.microsoft.com/office/drawing/2014/main" id="{F020464F-421D-4F7E-85B8-89EE04D0144A}"/>
              </a:ext>
            </a:extLst>
          </p:cNvPr>
          <p:cNvSpPr/>
          <p:nvPr/>
        </p:nvSpPr>
        <p:spPr bwMode="auto">
          <a:xfrm>
            <a:off x="5029200" y="5896295"/>
            <a:ext cx="1266761" cy="96771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3" grpId="0" animBg="1"/>
      <p:bldP spid="54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8600" y="518741"/>
            <a:ext cx="2332704" cy="732504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99829" y="304533"/>
            <a:ext cx="2669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6735" y="315419"/>
            <a:ext cx="2587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71170"/>
              </p:ext>
            </p:extLst>
          </p:nvPr>
        </p:nvGraphicFramePr>
        <p:xfrm>
          <a:off x="4474427" y="1251578"/>
          <a:ext cx="366099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548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474427" y="2155173"/>
            <a:ext cx="3660997" cy="9275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7980" y="1166307"/>
            <a:ext cx="154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6687" y="812363"/>
            <a:ext cx="1543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14230" y="2029240"/>
            <a:ext cx="430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78827" y="3009098"/>
            <a:ext cx="9544999" cy="958019"/>
            <a:chOff x="1006900" y="4386123"/>
            <a:chExt cx="9544999" cy="958019"/>
          </a:xfrm>
        </p:grpSpPr>
        <p:sp>
          <p:nvSpPr>
            <p:cNvPr id="15" name="TextBox 14"/>
            <p:cNvSpPr txBox="1"/>
            <p:nvPr/>
          </p:nvSpPr>
          <p:spPr>
            <a:xfrm>
              <a:off x="100690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67514" y="4393375"/>
              <a:ext cx="23606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lược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76321" y="4386123"/>
              <a:ext cx="2514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ngược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91287" y="4386123"/>
              <a:ext cx="23606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28600" y="3933515"/>
            <a:ext cx="9438919" cy="875458"/>
            <a:chOff x="1142347" y="5282363"/>
            <a:chExt cx="9438919" cy="875458"/>
          </a:xfrm>
        </p:grpSpPr>
        <p:sp>
          <p:nvSpPr>
            <p:cNvPr id="20" name="TextBox 19"/>
            <p:cNvSpPr txBox="1"/>
            <p:nvPr/>
          </p:nvSpPr>
          <p:spPr>
            <a:xfrm>
              <a:off x="5860040" y="5303775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mướt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20653" y="5282363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mượt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2347" y="5326824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lướt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93920" y="5311016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lược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Minus 23"/>
          <p:cNvSpPr/>
          <p:nvPr/>
        </p:nvSpPr>
        <p:spPr bwMode="auto">
          <a:xfrm>
            <a:off x="1883239" y="3721019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4010386" y="3555819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6876036" y="3555819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9019430" y="3603773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1805319" y="4574012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3939439" y="4574012"/>
            <a:ext cx="1259389" cy="9525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6876035" y="4526387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Minus 30"/>
          <p:cNvSpPr/>
          <p:nvPr/>
        </p:nvSpPr>
        <p:spPr bwMode="auto">
          <a:xfrm>
            <a:off x="9192406" y="4526387"/>
            <a:ext cx="1259389" cy="9525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09" y="4799792"/>
            <a:ext cx="1149583" cy="80696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 descr="D:\Users\TV1-T1\1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2" t="61149" r="35916" b="28046"/>
          <a:stretch/>
        </p:blipFill>
        <p:spPr bwMode="auto">
          <a:xfrm>
            <a:off x="5090403" y="4553077"/>
            <a:ext cx="1730975" cy="1085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D:\Users\TV1-T1\1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9" t="61149" r="6436" b="27586"/>
          <a:stretch/>
        </p:blipFill>
        <p:spPr bwMode="auto">
          <a:xfrm>
            <a:off x="8223178" y="4793126"/>
            <a:ext cx="1981200" cy="63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 bwMode="auto">
          <a:xfrm>
            <a:off x="7742220" y="5555634"/>
            <a:ext cx="2895600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4776146" y="5555634"/>
            <a:ext cx="2737992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1573202" y="5595338"/>
            <a:ext cx="3048000" cy="9144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2306614" y="6279534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5343014" y="6162288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7954390" y="6193819"/>
            <a:ext cx="1259389" cy="190500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1" y="1646892"/>
            <a:ext cx="5121139" cy="4275049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65213" y="1646892"/>
            <a:ext cx="5410062" cy="4275049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12177" y="112317"/>
            <a:ext cx="4676657" cy="1202121"/>
            <a:chOff x="512177" y="112317"/>
            <a:chExt cx="4676657" cy="1202121"/>
          </a:xfrm>
        </p:grpSpPr>
        <p:sp>
          <p:nvSpPr>
            <p:cNvPr id="39" name="文本框 14"/>
            <p:cNvSpPr/>
            <p:nvPr/>
          </p:nvSpPr>
          <p:spPr>
            <a:xfrm>
              <a:off x="1458527" y="112317"/>
              <a:ext cx="373030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F5F312F-2280-4479-A9F9-E55CEEAD2797}"/>
              </a:ext>
            </a:extLst>
          </p:cNvPr>
          <p:cNvSpPr txBox="1"/>
          <p:nvPr/>
        </p:nvSpPr>
        <p:spPr>
          <a:xfrm>
            <a:off x="1517594" y="2754049"/>
            <a:ext cx="36844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EE4616-27E6-46B6-A23B-632174DBA35D}"/>
              </a:ext>
            </a:extLst>
          </p:cNvPr>
          <p:cNvSpPr txBox="1"/>
          <p:nvPr/>
        </p:nvSpPr>
        <p:spPr>
          <a:xfrm>
            <a:off x="7033071" y="2800899"/>
            <a:ext cx="37844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4BB2D-9EFC-451D-B111-16A001F57DD8}"/>
              </a:ext>
            </a:extLst>
          </p:cNvPr>
          <p:cNvSpPr txBox="1"/>
          <p:nvPr/>
        </p:nvSpPr>
        <p:spPr>
          <a:xfrm>
            <a:off x="3704643" y="733747"/>
            <a:ext cx="512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202</Words>
  <Application>Microsoft Office PowerPoint</Application>
  <PresentationFormat>Màn hình rộng</PresentationFormat>
  <Paragraphs>93</Paragraphs>
  <Slides>13</Slides>
  <Notes>5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13</vt:i4>
      </vt:variant>
    </vt:vector>
  </HeadingPairs>
  <TitlesOfParts>
    <vt:vector size="31" baseType="lpstr">
      <vt:lpstr>等线</vt:lpstr>
      <vt:lpstr>.VnAvant</vt:lpstr>
      <vt:lpstr>Aptos</vt:lpstr>
      <vt:lpstr>Aptos Display</vt:lpstr>
      <vt:lpstr>Arial</vt:lpstr>
      <vt:lpstr>Arial Rounded MT Bold</vt:lpstr>
      <vt:lpstr>Arial-Rounded</vt:lpstr>
      <vt:lpstr>Calibri</vt:lpstr>
      <vt:lpstr>Garamond</vt:lpstr>
      <vt:lpstr>HP001 4 hàng</vt:lpstr>
      <vt:lpstr>Times New Roman</vt:lpstr>
      <vt:lpstr>Office Theme</vt:lpstr>
      <vt:lpstr>Office 主题​​</vt:lpstr>
      <vt:lpstr>1_Office Theme</vt:lpstr>
      <vt:lpstr>2_Office Theme</vt:lpstr>
      <vt:lpstr>Office 主题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78</cp:revision>
  <dcterms:created xsi:type="dcterms:W3CDTF">2020-11-10T02:15:57Z</dcterms:created>
  <dcterms:modified xsi:type="dcterms:W3CDTF">2025-12-25T04:18:06Z</dcterms:modified>
</cp:coreProperties>
</file>