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7" r:id="rId3"/>
    <p:sldMasterId id="2147483714" r:id="rId4"/>
    <p:sldMasterId id="2147483726" r:id="rId5"/>
  </p:sldMasterIdLst>
  <p:notesMasterIdLst>
    <p:notesMasterId r:id="rId16"/>
  </p:notesMasterIdLst>
  <p:sldIdLst>
    <p:sldId id="7638" r:id="rId6"/>
    <p:sldId id="507" r:id="rId7"/>
    <p:sldId id="314" r:id="rId8"/>
    <p:sldId id="275" r:id="rId9"/>
    <p:sldId id="276" r:id="rId10"/>
    <p:sldId id="272" r:id="rId11"/>
    <p:sldId id="260" r:id="rId12"/>
    <p:sldId id="506" r:id="rId13"/>
    <p:sldId id="391" r:id="rId14"/>
    <p:sldId id="277"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342"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1358-275E-40CA-9DD4-C656B977E956}"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8065-FFE3-4DA8-AC82-96E3CB8BA1B8}" type="slidenum">
              <a:rPr lang="en-US" smtClean="0"/>
              <a:t>‹#›</a:t>
            </a:fld>
            <a:endParaRPr lang="en-US"/>
          </a:p>
        </p:txBody>
      </p:sp>
    </p:spTree>
    <p:extLst>
      <p:ext uri="{BB962C8B-B14F-4D97-AF65-F5344CB8AC3E}">
        <p14:creationId xmlns:p14="http://schemas.microsoft.com/office/powerpoint/2010/main" val="57716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3118671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 Id="rId9"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13220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1433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1208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445827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9022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593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8025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2389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100268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2857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36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8169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397615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8490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2944511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4199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95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64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62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098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165859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3212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09894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06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4995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12135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2344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99313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900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51378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3771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8670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45868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322400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1499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6665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8598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5023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95116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4065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14024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76276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7770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50321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6614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34124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45055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1317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55574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46F8-8F8A-C233-5AE4-A99F79747D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1FCCC9-5ED1-D118-DED7-FAE3F1D17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1AE4C3-C7BF-07D3-DA49-FE8BF1D69ECF}"/>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095FE4EA-DD31-A7E9-4421-7DCB2BDAB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60425-C3C8-F01B-9AA9-3336606EE5D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42591189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4A8C-4255-5A62-85B5-84CB8438A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4D17D-2BD4-73A4-F853-348DC7AE9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DA4B6-7083-E941-68CC-4612E8A184C1}"/>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0ABD69AB-56DE-917F-59AB-4FFFAEFB3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D9F17-F7BB-1BAA-E18B-4E9E71EF4CB0}"/>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382862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A0EA-472F-135D-B902-49E835A2E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62E123-427B-B614-3C01-09A932BCFC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B69691-32F0-7368-A583-9C792FAC71AA}"/>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3C8B19A1-8B7B-E0E7-1DE9-FE6DEC500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2E34B-F0E9-001C-E252-6B3A5EB3E312}"/>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5646054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1304-098B-D737-429C-44A873569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DF8D2-A507-1974-BDA5-A5B2476E7E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119EE4-1102-C86E-3999-97C8B495FF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706CF-9D72-02FB-0E80-2ABC9DE535E4}"/>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6" name="Footer Placeholder 5">
            <a:extLst>
              <a:ext uri="{FF2B5EF4-FFF2-40B4-BE49-F238E27FC236}">
                <a16:creationId xmlns:a16="http://schemas.microsoft.com/office/drawing/2014/main" id="{1BC0A77D-2AC3-A08B-5BEF-67BD3D785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CFE439-4385-4FD0-CE5F-41EE51AEC56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625489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434-403C-8202-0AD0-5AA9EE5ECD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B712E4-F2E7-EF71-AA32-325CF0156E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3642C-433C-BC24-E1D2-9282CA9C86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A79B42-6329-DAA5-038D-00EA5ABD54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C0BAAA-FB9B-EA41-C77F-96CB3938F7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57970A-50F8-F43F-14E5-F797AE7B25B6}"/>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8" name="Footer Placeholder 7">
            <a:extLst>
              <a:ext uri="{FF2B5EF4-FFF2-40B4-BE49-F238E27FC236}">
                <a16:creationId xmlns:a16="http://schemas.microsoft.com/office/drawing/2014/main" id="{E6D720E8-E5BB-9BEC-B992-AD2540A84E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1B8B2-65E9-1318-0344-5E5C79A3AC4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6853029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86C8-7828-20D7-4114-A36B3CD457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576DB-C23E-AB1B-069C-CE1706DDBA80}"/>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4" name="Footer Placeholder 3">
            <a:extLst>
              <a:ext uri="{FF2B5EF4-FFF2-40B4-BE49-F238E27FC236}">
                <a16:creationId xmlns:a16="http://schemas.microsoft.com/office/drawing/2014/main" id="{B542112B-AD0E-CA99-B949-30BAFBDADA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66F601-D220-4878-BB78-C5C07B2BC799}"/>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4144573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2798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4CB6D-2179-CF19-DBBA-3FDA94EFB07E}"/>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3" name="Footer Placeholder 2">
            <a:extLst>
              <a:ext uri="{FF2B5EF4-FFF2-40B4-BE49-F238E27FC236}">
                <a16:creationId xmlns:a16="http://schemas.microsoft.com/office/drawing/2014/main" id="{C34B4092-8E77-C20B-51B2-D69D5E5CD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12E103-7F29-F674-7B45-E2B1A5DB283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6251145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B521-B92F-2CB6-CCC5-8E58E16FA3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A113B-73DD-3BB4-ABA4-707C0929CC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320BE5-251A-D254-D283-4D33799D4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D0BA9-27C0-FA11-86CF-E0B663355A77}"/>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6" name="Footer Placeholder 5">
            <a:extLst>
              <a:ext uri="{FF2B5EF4-FFF2-40B4-BE49-F238E27FC236}">
                <a16:creationId xmlns:a16="http://schemas.microsoft.com/office/drawing/2014/main" id="{4789BEF1-384F-59E6-2A8A-13A69E912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1C231-2C69-CCAE-8D6F-3038AB25446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1511130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1ADF-70B6-3CE8-CB63-F9BD4159D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D18809-B616-3C6E-C62B-8189BEE66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C5E48-5D02-E53B-5EDA-0BB6E4E20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8EFD7-AF22-EF47-FFFD-FA418D9BF915}"/>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6" name="Footer Placeholder 5">
            <a:extLst>
              <a:ext uri="{FF2B5EF4-FFF2-40B4-BE49-F238E27FC236}">
                <a16:creationId xmlns:a16="http://schemas.microsoft.com/office/drawing/2014/main" id="{C0D36CBF-38F9-7D09-787B-C2A5FAC41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B263-6444-2324-0217-073DF2A5E16E}"/>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994796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FE8B-BF30-D9E0-DE59-3F8FEE7A0B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9E39A0-4228-DBAB-384C-773EA235F1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C096E-58A8-D89D-7DD6-02D2D56C575F}"/>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85F85971-343C-59B1-8F96-AA0C30819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C1C85-FB81-2561-C10B-6A1A3ACFCAD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896585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09A93-1CD4-4F8D-6312-60D7970E9A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71D51-6C46-C825-4EE2-D7D7898FFD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C844F-B2FD-DBF7-CC41-D356F164A367}"/>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6F9AEBF5-157A-695B-1E64-5B4EF623A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01B02-3845-9735-BC70-06EAB0388C07}"/>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18619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8765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279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3746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37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1060546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98055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12/25/2025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7154888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715D36-FA13-B10D-3CE5-4B7C04726174}"/>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F851BB-6D66-20DE-B1F5-89ECE066D0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98868-D4B7-7BF6-DB68-83FAA81C5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B33CB-8D97-5B10-13F8-35751FB71B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1AE3E7D4-BB49-CB19-5F35-7623ACA69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666D881-C527-FB52-0F36-782447E24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A34670-FED5-4B8E-B69D-1173D3ABBA78}" type="slidenum">
              <a:rPr lang="en-US" smtClean="0"/>
              <a:pPr/>
              <a:t>‹#›</a:t>
            </a:fld>
            <a:endParaRPr lang="en-US"/>
          </a:p>
        </p:txBody>
      </p:sp>
    </p:spTree>
    <p:extLst>
      <p:ext uri="{BB962C8B-B14F-4D97-AF65-F5344CB8AC3E}">
        <p14:creationId xmlns:p14="http://schemas.microsoft.com/office/powerpoint/2010/main" val="42382230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41.gif"/></Relationships>
</file>

<file path=ppt/slides/_rels/slide1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8800" y="304800"/>
            <a:ext cx="9166413" cy="43396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8" normalizeH="0" baseline="0" noProof="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CHÀO MỪNG  QUÝ THẦY CÔ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VỀ DỰ GIỜ THĂM 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Môn Tiếng Việt lớp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F9ED5">
                    <a:lumMod val="75000"/>
                  </a:srgbClr>
                </a:solidFill>
                <a:effectLst/>
                <a:uLnTx/>
                <a:uFillTx/>
                <a:latin typeface="Times New Roman" panose="02020603050405020304" pitchFamily="18" charset="0"/>
                <a:ea typeface="+mn-ea"/>
                <a:cs typeface="Times New Roman" panose="02020603050405020304" pitchFamily="18" charset="0"/>
              </a:rPr>
              <a:t>Bài 71: ƯƠC ƯƠT ( Tiết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(Bộ sách kết nối tri thức)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22860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068F63A-0B78-7FAC-3469-2760FB9346F4}"/>
              </a:ext>
            </a:extLst>
          </p:cNvPr>
          <p:cNvSpPr txBox="1"/>
          <p:nvPr/>
        </p:nvSpPr>
        <p:spPr>
          <a:xfrm>
            <a:off x="2057400" y="5105400"/>
            <a:ext cx="66206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Giáo viên: Nguyễn Thị Thu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Lớp : 1A2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Trường: Tiểu học Hưng Đạo</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algn="ctr"/>
            <a:r>
              <a:rPr lang="en-US" sz="96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y2mate.com - Nhạc thiếu nhi vui nhộn cho bé Tập thể dục buổi sáng_720p">
            <a:hlinkClick r:id="" action="ppaction://media"/>
            <a:extLst>
              <a:ext uri="{FF2B5EF4-FFF2-40B4-BE49-F238E27FC236}">
                <a16:creationId xmlns:a16="http://schemas.microsoft.com/office/drawing/2014/main" id="{CFBB1288-CDB7-C6F7-CD00-C19F92F46C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5240"/>
            <a:ext cx="12192001" cy="6842760"/>
          </a:xfrm>
          <a:prstGeom prst="rect">
            <a:avLst/>
          </a:prstGeom>
        </p:spPr>
      </p:pic>
      <p:sp>
        <p:nvSpPr>
          <p:cNvPr id="4" name="Rounded Rectangle 13">
            <a:extLst>
              <a:ext uri="{FF2B5EF4-FFF2-40B4-BE49-F238E27FC236}">
                <a16:creationId xmlns:a16="http://schemas.microsoft.com/office/drawing/2014/main" id="{A4A88639-1750-8518-CF06-A8B6308F518C}"/>
              </a:ext>
            </a:extLst>
          </p:cNvPr>
          <p:cNvSpPr/>
          <p:nvPr/>
        </p:nvSpPr>
        <p:spPr>
          <a:xfrm>
            <a:off x="10160" y="15240"/>
            <a:ext cx="3021944"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Khởi động</a:t>
            </a:r>
          </a:p>
        </p:txBody>
      </p:sp>
    </p:spTree>
    <p:extLst>
      <p:ext uri="{BB962C8B-B14F-4D97-AF65-F5344CB8AC3E}">
        <p14:creationId xmlns:p14="http://schemas.microsoft.com/office/powerpoint/2010/main" val="398904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18" t="25000" r="27600" b="20283"/>
          <a:stretch/>
        </p:blipFill>
        <p:spPr bwMode="auto">
          <a:xfrm>
            <a:off x="1600200" y="464310"/>
            <a:ext cx="8664134" cy="586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63615" y="748194"/>
            <a:ext cx="1765738" cy="588149"/>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757" t="3960" r="44315" b="51199"/>
          <a:stretch/>
        </p:blipFill>
        <p:spPr bwMode="auto">
          <a:xfrm>
            <a:off x="4191000" y="990600"/>
            <a:ext cx="2569427"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5325" r="60816"/>
          <a:stretch/>
        </p:blipFill>
        <p:spPr bwMode="auto">
          <a:xfrm>
            <a:off x="2391638" y="2270235"/>
            <a:ext cx="3084074" cy="1473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789" t="9976" r="6859" b="50000"/>
          <a:stretch/>
        </p:blipFill>
        <p:spPr bwMode="auto">
          <a:xfrm>
            <a:off x="6949612" y="990600"/>
            <a:ext cx="2695904"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0244" t="55058" r="1712" b="4620"/>
          <a:stretch/>
        </p:blipFill>
        <p:spPr bwMode="auto">
          <a:xfrm>
            <a:off x="7787812" y="2510420"/>
            <a:ext cx="2049518" cy="12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31" t="37272" r="34549"/>
          <a:stretch/>
        </p:blipFill>
        <p:spPr bwMode="auto">
          <a:xfrm>
            <a:off x="5959012" y="1913465"/>
            <a:ext cx="1387366" cy="21083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84422" y="3867681"/>
            <a:ext cx="10423156" cy="2554545"/>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Bao giờ mình mới lớn nhỉ</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lúc học há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5670" y="1492879"/>
            <a:ext cx="609600" cy="609600"/>
          </a:xfrm>
          <a:prstGeom prst="rect">
            <a:avLst/>
          </a:prstGeom>
        </p:spPr>
      </p:pic>
    </p:spTree>
    <p:extLst>
      <p:ext uri="{BB962C8B-B14F-4D97-AF65-F5344CB8AC3E}">
        <p14:creationId xmlns:p14="http://schemas.microsoft.com/office/powerpoint/2010/main" val="33565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07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70" t="3960" r="1369"/>
          <a:stretch/>
        </p:blipFill>
        <p:spPr bwMode="auto">
          <a:xfrm>
            <a:off x="7748391" y="743253"/>
            <a:ext cx="3986409" cy="2698891"/>
          </a:xfrm>
          <a:prstGeom prst="rect">
            <a:avLst/>
          </a:prstGeom>
          <a:no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854698" y="3975231"/>
            <a:ext cx="10668000" cy="2062103"/>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5" name="Rectangle 4"/>
          <p:cNvSpPr/>
          <p:nvPr/>
        </p:nvSpPr>
        <p:spPr>
          <a:xfrm>
            <a:off x="1838448" y="1493967"/>
            <a:ext cx="4225837"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 văn chia mấy câu</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630766" y="1503729"/>
            <a:ext cx="5006499"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tiếng có vần ươc ươt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879" y="3957686"/>
            <a:ext cx="347663" cy="652463"/>
          </a:xfrm>
          <a:prstGeom prst="rect">
            <a:avLst/>
          </a:prstGeom>
          <a:noFill/>
          <a:ln>
            <a:noFill/>
          </a:ln>
          <a:effectLst/>
        </p:spPr>
      </p:pic>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920" y="3957687"/>
            <a:ext cx="347663" cy="652463"/>
          </a:xfrm>
          <a:prstGeom prst="rect">
            <a:avLst/>
          </a:prstGeom>
          <a:noFill/>
          <a:ln>
            <a:noFill/>
          </a:ln>
          <a:effectLst/>
        </p:spPr>
      </p:pic>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563" y="4453109"/>
            <a:ext cx="347663" cy="652463"/>
          </a:xfrm>
          <a:prstGeom prst="rect">
            <a:avLst/>
          </a:prstGeom>
          <a:noFill/>
          <a:ln>
            <a:noFill/>
          </a:ln>
          <a:effectLst/>
        </p:spPr>
      </p:pic>
      <p:pic>
        <p:nvPicPr>
          <p:cNvPr id="1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604" y="4453109"/>
            <a:ext cx="347663" cy="652463"/>
          </a:xfrm>
          <a:prstGeom prst="rect">
            <a:avLst/>
          </a:prstGeom>
          <a:noFill/>
          <a:ln>
            <a:noFill/>
          </a:ln>
          <a:effec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844" y="4879065"/>
            <a:ext cx="347663" cy="652463"/>
          </a:xfrm>
          <a:prstGeom prst="rect">
            <a:avLst/>
          </a:prstGeom>
          <a:noFill/>
          <a:ln>
            <a:noFill/>
          </a:ln>
          <a:effec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803" y="4896610"/>
            <a:ext cx="347663" cy="652463"/>
          </a:xfrm>
          <a:prstGeom prst="rect">
            <a:avLst/>
          </a:prstGeom>
          <a:noFill/>
          <a:ln>
            <a:noFill/>
          </a:ln>
          <a:effec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606" y="5419628"/>
            <a:ext cx="347663" cy="652463"/>
          </a:xfrm>
          <a:prstGeom prst="rect">
            <a:avLst/>
          </a:prstGeom>
          <a:noFill/>
          <a:ln>
            <a:noFill/>
          </a:ln>
          <a:effectLst/>
        </p:spPr>
      </p:pic>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778" y="5416626"/>
            <a:ext cx="347663" cy="652463"/>
          </a:xfrm>
          <a:prstGeom prst="rect">
            <a:avLst/>
          </a:prstGeom>
          <a:noFill/>
          <a:ln>
            <a:noFill/>
          </a:ln>
          <a:effectLst/>
        </p:spPr>
      </p:pic>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633" y="5384871"/>
            <a:ext cx="347663" cy="652463"/>
          </a:xfrm>
          <a:prstGeom prst="rect">
            <a:avLst/>
          </a:prstGeom>
          <a:noFill/>
          <a:ln>
            <a:noFill/>
          </a:ln>
          <a:effectLst/>
        </p:spPr>
      </p:pic>
      <p:pic>
        <p:nvPicPr>
          <p:cNvPr id="1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4449" y="5359305"/>
            <a:ext cx="347663" cy="652463"/>
          </a:xfrm>
          <a:prstGeom prst="rect">
            <a:avLst/>
          </a:prstGeom>
          <a:noFill/>
          <a:ln>
            <a:noFill/>
          </a:ln>
          <a:effectLst/>
        </p:spPr>
      </p:pic>
      <p:cxnSp>
        <p:nvCxnSpPr>
          <p:cNvPr id="19" name="Straight Connector 18"/>
          <p:cNvCxnSpPr>
            <a:cxnSpLocks/>
          </p:cNvCxnSpPr>
          <p:nvPr/>
        </p:nvCxnSpPr>
        <p:spPr>
          <a:xfrm>
            <a:off x="2446215" y="4954704"/>
            <a:ext cx="44938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9380591" y="4943574"/>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2336255" y="5481879"/>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1447747" y="5943600"/>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a:cxnSpLocks/>
          </p:cNvCxnSpPr>
          <p:nvPr/>
        </p:nvCxnSpPr>
        <p:spPr>
          <a:xfrm>
            <a:off x="4740179" y="4495800"/>
            <a:ext cx="593822"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Rectangle 7"/>
          <p:cNvSpPr/>
          <p:nvPr/>
        </p:nvSpPr>
        <p:spPr>
          <a:xfrm>
            <a:off x="1607080" y="1503729"/>
            <a:ext cx="5947462"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mơ ước làm những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1524000" y="1371600"/>
            <a:ext cx="6096000" cy="1077218"/>
          </a:xfrm>
          <a:prstGeom prst="rect">
            <a:avLst/>
          </a:prstGeom>
          <a:solidFill>
            <a:schemeClr val="accent1">
              <a:lumMod val="20000"/>
              <a:lumOff val="80000"/>
            </a:schemeClr>
          </a:solidFill>
          <a:ln>
            <a:solidFill>
              <a:schemeClr val="accent1"/>
            </a:solidFill>
            <a:prstDash val="lgDash"/>
          </a:ln>
        </p:spPr>
        <p:txBody>
          <a:bodyPr wrap="squar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có thích làm những nghề như</a:t>
            </a:r>
          </a:p>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Hà không?</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FB648710-78D5-5240-F844-C83BDD893BE8}"/>
              </a:ext>
            </a:extLst>
          </p:cNvPr>
          <p:cNvGrpSpPr/>
          <p:nvPr/>
        </p:nvGrpSpPr>
        <p:grpSpPr>
          <a:xfrm>
            <a:off x="304800" y="609600"/>
            <a:ext cx="1765738" cy="588149"/>
            <a:chOff x="228600" y="228600"/>
            <a:chExt cx="2514600" cy="838200"/>
          </a:xfrm>
        </p:grpSpPr>
        <p:sp>
          <p:nvSpPr>
            <p:cNvPr id="26" name="Rounded Rectangle 4">
              <a:extLst>
                <a:ext uri="{FF2B5EF4-FFF2-40B4-BE49-F238E27FC236}">
                  <a16:creationId xmlns:a16="http://schemas.microsoft.com/office/drawing/2014/main" id="{40949314-9F34-B612-C534-8CFB12E5FC89}"/>
                </a:ext>
              </a:extLst>
            </p:cNvPr>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Oval 26">
              <a:extLst>
                <a:ext uri="{FF2B5EF4-FFF2-40B4-BE49-F238E27FC236}">
                  <a16:creationId xmlns:a16="http://schemas.microsoft.com/office/drawing/2014/main" id="{E28793BC-4028-3338-4B80-5194A77F8EFA}"/>
                </a:ext>
              </a:extLst>
            </p:cNvPr>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37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barn(inVertical)">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ppt_x"/>
                                          </p:val>
                                        </p:tav>
                                        <p:tav tm="100000">
                                          <p:val>
                                            <p:strVal val="#ppt_x"/>
                                          </p:val>
                                        </p:tav>
                                      </p:tavLst>
                                    </p:anim>
                                    <p:anim calcmode="lin" valueType="num">
                                      <p:cBhvr additive="base">
                                        <p:cTn id="8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additive="base">
                                        <p:cTn id="94" dur="500" fill="hold"/>
                                        <p:tgtEl>
                                          <p:spTgt spid="21"/>
                                        </p:tgtEl>
                                        <p:attrNameLst>
                                          <p:attrName>ppt_x</p:attrName>
                                        </p:attrNameLst>
                                      </p:cBhvr>
                                      <p:tavLst>
                                        <p:tav tm="0">
                                          <p:val>
                                            <p:strVal val="#ppt_x"/>
                                          </p:val>
                                        </p:tav>
                                        <p:tav tm="100000">
                                          <p:val>
                                            <p:strVal val="#ppt_x"/>
                                          </p:val>
                                        </p:tav>
                                      </p:tavLst>
                                    </p:anim>
                                    <p:anim calcmode="lin" valueType="num">
                                      <p:cBhvr additive="base">
                                        <p:cTn id="9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additive="base">
                                        <p:cTn id="100" dur="500" fill="hold"/>
                                        <p:tgtEl>
                                          <p:spTgt spid="22"/>
                                        </p:tgtEl>
                                        <p:attrNameLst>
                                          <p:attrName>ppt_x</p:attrName>
                                        </p:attrNameLst>
                                      </p:cBhvr>
                                      <p:tavLst>
                                        <p:tav tm="0">
                                          <p:val>
                                            <p:strVal val="#ppt_x"/>
                                          </p:val>
                                        </p:tav>
                                        <p:tav tm="100000">
                                          <p:val>
                                            <p:strVal val="#ppt_x"/>
                                          </p:val>
                                        </p:tav>
                                      </p:tavLst>
                                    </p:anim>
                                    <p:anim calcmode="lin" valueType="num">
                                      <p:cBhvr additive="base">
                                        <p:cTn id="10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3"/>
                                        </p:tgtEl>
                                        <p:attrNameLst>
                                          <p:attrName>style.visibility</p:attrName>
                                        </p:attrNameLst>
                                      </p:cBhvr>
                                      <p:to>
                                        <p:strVal val="visible"/>
                                      </p:to>
                                    </p:set>
                                    <p:anim calcmode="lin" valueType="num">
                                      <p:cBhvr additive="base">
                                        <p:cTn id="106" dur="500" fill="hold"/>
                                        <p:tgtEl>
                                          <p:spTgt spid="23"/>
                                        </p:tgtEl>
                                        <p:attrNameLst>
                                          <p:attrName>ppt_x</p:attrName>
                                        </p:attrNameLst>
                                      </p:cBhvr>
                                      <p:tavLst>
                                        <p:tav tm="0">
                                          <p:val>
                                            <p:strVal val="#ppt_x"/>
                                          </p:val>
                                        </p:tav>
                                        <p:tav tm="100000">
                                          <p:val>
                                            <p:strVal val="#ppt_x"/>
                                          </p:val>
                                        </p:tav>
                                      </p:tavLst>
                                    </p:anim>
                                    <p:anim calcmode="lin" valueType="num">
                                      <p:cBhvr additive="base">
                                        <p:cTn id="10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arn(inVertical)">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barn(inVertical)">
                                      <p:cBhvr>
                                        <p:cTn id="1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9869">
            <a:off x="1059116" y="-1072313"/>
            <a:ext cx="10073767" cy="9497266"/>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322" y="699122"/>
            <a:ext cx="2353061" cy="2410973"/>
          </a:xfrm>
          <a:prstGeom prst="rect">
            <a:avLst/>
          </a:prstGeom>
        </p:spPr>
      </p:pic>
      <p:sp>
        <p:nvSpPr>
          <p:cNvPr id="2" name="TextBox 1">
            <a:extLst>
              <a:ext uri="{FF2B5EF4-FFF2-40B4-BE49-F238E27FC236}">
                <a16:creationId xmlns:a16="http://schemas.microsoft.com/office/drawing/2014/main" id="{FB340FB8-CFD7-4D10-9FF1-A35C57C10EB1}"/>
              </a:ext>
            </a:extLst>
          </p:cNvPr>
          <p:cNvSpPr txBox="1"/>
          <p:nvPr/>
        </p:nvSpPr>
        <p:spPr>
          <a:xfrm>
            <a:off x="2971800" y="3110095"/>
            <a:ext cx="6477000" cy="1015663"/>
          </a:xfrm>
          <a:prstGeom prst="rect">
            <a:avLst/>
          </a:prstGeom>
          <a:noFill/>
        </p:spPr>
        <p:txBody>
          <a:bodyPr wrap="square" rtlCol="0">
            <a:spAutoFit/>
          </a:bodyPr>
          <a:lstStyle/>
          <a:p>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21" name="组合 20"/>
          <p:cNvGrpSpPr/>
          <p:nvPr/>
        </p:nvGrpSpPr>
        <p:grpSpPr>
          <a:xfrm>
            <a:off x="512177" y="165021"/>
            <a:ext cx="4742130" cy="1149417"/>
            <a:chOff x="512177" y="165021"/>
            <a:chExt cx="4742130" cy="1149417"/>
          </a:xfrm>
        </p:grpSpPr>
        <p:sp>
          <p:nvSpPr>
            <p:cNvPr id="22" name="文本框 14"/>
            <p:cNvSpPr/>
            <p:nvPr/>
          </p:nvSpPr>
          <p:spPr>
            <a:xfrm>
              <a:off x="1524000" y="33954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NÓI</a:t>
              </a: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33" name="Rectangle 32">
            <a:extLst>
              <a:ext uri="{FF2B5EF4-FFF2-40B4-BE49-F238E27FC236}">
                <a16:creationId xmlns:a16="http://schemas.microsoft.com/office/drawing/2014/main" id="{0CC67297-6E07-41D2-A750-AE1B5C7B4AEE}"/>
              </a:ext>
            </a:extLst>
          </p:cNvPr>
          <p:cNvSpPr/>
          <p:nvPr/>
        </p:nvSpPr>
        <p:spPr>
          <a:xfrm>
            <a:off x="4419600" y="1320389"/>
            <a:ext cx="3967753" cy="769441"/>
          </a:xfrm>
          <a:prstGeom prst="rect">
            <a:avLst/>
          </a:prstGeom>
        </p:spPr>
        <p:txBody>
          <a:bodyPr wrap="none">
            <a:spAutoFit/>
          </a:bodyPr>
          <a:lstStyle/>
          <a:p>
            <a:r>
              <a:rPr 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ớc</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mơ</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vi-VN" sz="20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5FCA0747-42CF-4036-A8C5-50011175DA6E}"/>
              </a:ext>
            </a:extLst>
          </p:cNvPr>
          <p:cNvPicPr>
            <a:picLocks noChangeAspect="1"/>
          </p:cNvPicPr>
          <p:nvPr/>
        </p:nvPicPr>
        <p:blipFill>
          <a:blip r:embed="rId3"/>
          <a:stretch>
            <a:fillRect/>
          </a:stretch>
        </p:blipFill>
        <p:spPr>
          <a:xfrm>
            <a:off x="2083520" y="2029622"/>
            <a:ext cx="8162597" cy="3269518"/>
          </a:xfrm>
          <a:prstGeom prst="rect">
            <a:avLst/>
          </a:prstGeom>
          <a:ln>
            <a:noFill/>
          </a:ln>
          <a:effectLst>
            <a:softEdge rad="112500"/>
          </a:effectLst>
        </p:spPr>
      </p:pic>
      <p:sp>
        <p:nvSpPr>
          <p:cNvPr id="35" name="Rectangle 34">
            <a:extLst>
              <a:ext uri="{FF2B5EF4-FFF2-40B4-BE49-F238E27FC236}">
                <a16:creationId xmlns:a16="http://schemas.microsoft.com/office/drawing/2014/main" id="{CCD97EBD-8A29-4427-9436-0AD0D0B15F1D}"/>
              </a:ext>
            </a:extLst>
          </p:cNvPr>
          <p:cNvSpPr/>
          <p:nvPr/>
        </p:nvSpPr>
        <p:spPr>
          <a:xfrm>
            <a:off x="2214968" y="5403118"/>
            <a:ext cx="7762061"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Hãy nói về nghề nghiệp của những</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trong tranh</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B3CC81F3-8D41-4066-8FAB-2E74AE1049ED}"/>
              </a:ext>
            </a:extLst>
          </p:cNvPr>
          <p:cNvSpPr/>
          <p:nvPr/>
        </p:nvSpPr>
        <p:spPr>
          <a:xfrm>
            <a:off x="2083520" y="5403117"/>
            <a:ext cx="8024954"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Nhiệm vụ của bác sĩ, phi công, kiến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trúc sư, thầy giáo là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0A55755-F90E-4ECD-8367-830B6B7CF393}"/>
              </a:ext>
            </a:extLst>
          </p:cNvPr>
          <p:cNvSpPr/>
          <p:nvPr/>
        </p:nvSpPr>
        <p:spPr>
          <a:xfrm>
            <a:off x="2083520" y="5398295"/>
            <a:ext cx="8093777" cy="1323439"/>
          </a:xfrm>
          <a:prstGeom prst="rect">
            <a:avLst/>
          </a:prstGeom>
          <a:solidFill>
            <a:schemeClr val="accent1">
              <a:lumMod val="20000"/>
              <a:lumOff val="80000"/>
            </a:schemeClr>
          </a:solid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 là em, em mơ ước sau này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 làm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314" y="1752600"/>
            <a:ext cx="790632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Bandit" pitchFamily="18" charset="0"/>
                <a:ea typeface="Bandit" pitchFamily="18" charset="0"/>
                <a:cs typeface="Bandit" pitchFamily="18" charset="0"/>
              </a:rPr>
              <a:t>Vận</a:t>
            </a:r>
            <a:r>
              <a:rPr kumimoji="0" lang="en-US" sz="9600" b="0" i="0" u="none" strike="noStrike" kern="1200" cap="none" spc="0" normalizeH="0" baseline="0" noProof="0" dirty="0">
                <a:ln>
                  <a:noFill/>
                </a:ln>
                <a:solidFill>
                  <a:prstClr val="black"/>
                </a:solidFill>
                <a:effectLst/>
                <a:uLnTx/>
                <a:uFillTx/>
                <a:latin typeface="Bandit" pitchFamily="18" charset="0"/>
                <a:ea typeface="Bandit" pitchFamily="18" charset="0"/>
                <a:cs typeface="Bandit" pitchFamily="18" charset="0"/>
              </a:rPr>
              <a:t> </a:t>
            </a:r>
            <a:r>
              <a:rPr kumimoji="0" lang="en-US" sz="9600" b="0" i="0" u="none" strike="noStrike" kern="1200" cap="none" spc="0" normalizeH="0" baseline="0" noProof="0" dirty="0" err="1">
                <a:ln>
                  <a:noFill/>
                </a:ln>
                <a:solidFill>
                  <a:prstClr val="black"/>
                </a:solidFill>
                <a:effectLst/>
                <a:uLnTx/>
                <a:uFillTx/>
                <a:latin typeface="Bandit" pitchFamily="18" charset="0"/>
                <a:ea typeface="Bandit" pitchFamily="18" charset="0"/>
                <a:cs typeface="Bandit" pitchFamily="18" charset="0"/>
              </a:rPr>
              <a:t>dụng</a:t>
            </a:r>
            <a:endParaRPr kumimoji="0" lang="en-US" sz="9600" b="0" i="0" u="none" strike="noStrike" kern="1200" cap="none" spc="0" normalizeH="0" baseline="0" noProof="0" dirty="0">
              <a:ln>
                <a:noFill/>
              </a:ln>
              <a:solidFill>
                <a:prstClr val="black"/>
              </a:solidFill>
              <a:effectLst/>
              <a:uLnTx/>
              <a:uFillTx/>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386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74241" y="2057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Tìm sự vật có tên gọi chứa vần vừa học.</a:t>
            </a:r>
            <a:endParaRPr lang="en-US" sz="48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8572045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289</Words>
  <Application>Microsoft Office PowerPoint</Application>
  <PresentationFormat>Màn hình rộng</PresentationFormat>
  <Paragraphs>33</Paragraphs>
  <Slides>10</Slides>
  <Notes>1</Notes>
  <HiddenSlides>0</HiddenSlides>
  <MMClips>2</MMClips>
  <ScaleCrop>false</ScaleCrop>
  <HeadingPairs>
    <vt:vector size="6" baseType="variant">
      <vt:variant>
        <vt:lpstr>Phông được Dùng</vt:lpstr>
      </vt:variant>
      <vt:variant>
        <vt:i4>9</vt:i4>
      </vt:variant>
      <vt:variant>
        <vt:lpstr>Chủ đề</vt:lpstr>
      </vt:variant>
      <vt:variant>
        <vt:i4>5</vt:i4>
      </vt:variant>
      <vt:variant>
        <vt:lpstr>Tiêu đề Bản chiếu</vt:lpstr>
      </vt:variant>
      <vt:variant>
        <vt:i4>10</vt:i4>
      </vt:variant>
    </vt:vector>
  </HeadingPairs>
  <TitlesOfParts>
    <vt:vector size="24" baseType="lpstr">
      <vt:lpstr>等线</vt:lpstr>
      <vt:lpstr>Aptos</vt:lpstr>
      <vt:lpstr>Aptos Display</vt:lpstr>
      <vt:lpstr>Arial</vt:lpstr>
      <vt:lpstr>Arial-Rounded</vt:lpstr>
      <vt:lpstr>Bandit</vt:lpstr>
      <vt:lpstr>Calibri</vt:lpstr>
      <vt:lpstr>Garamond</vt:lpstr>
      <vt:lpstr>Times New Roman</vt:lpstr>
      <vt:lpstr>Office 主题​​</vt:lpstr>
      <vt:lpstr>2_Office Theme</vt:lpstr>
      <vt:lpstr>Office 主题</vt:lpstr>
      <vt:lpstr>3_Office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10</cp:lastModifiedBy>
  <cp:revision>78</cp:revision>
  <dcterms:created xsi:type="dcterms:W3CDTF">2020-11-10T02:15:57Z</dcterms:created>
  <dcterms:modified xsi:type="dcterms:W3CDTF">2025-12-25T04:18:39Z</dcterms:modified>
</cp:coreProperties>
</file>