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5" r:id="rId4"/>
    <p:sldMasterId id="2147483717" r:id="rId5"/>
  </p:sldMasterIdLst>
  <p:notesMasterIdLst>
    <p:notesMasterId r:id="rId26"/>
  </p:notesMasterIdLst>
  <p:handoutMasterIdLst>
    <p:handoutMasterId r:id="rId27"/>
  </p:handoutMasterIdLst>
  <p:sldIdLst>
    <p:sldId id="7636" r:id="rId6"/>
    <p:sldId id="393" r:id="rId7"/>
    <p:sldId id="394" r:id="rId8"/>
    <p:sldId id="395" r:id="rId9"/>
    <p:sldId id="401" r:id="rId10"/>
    <p:sldId id="265" r:id="rId11"/>
    <p:sldId id="263" r:id="rId12"/>
    <p:sldId id="397" r:id="rId13"/>
    <p:sldId id="380" r:id="rId14"/>
    <p:sldId id="398" r:id="rId15"/>
    <p:sldId id="261" r:id="rId16"/>
    <p:sldId id="260" r:id="rId17"/>
    <p:sldId id="264" r:id="rId18"/>
    <p:sldId id="269" r:id="rId19"/>
    <p:sldId id="256" r:id="rId20"/>
    <p:sldId id="258" r:id="rId21"/>
    <p:sldId id="381" r:id="rId22"/>
    <p:sldId id="382" r:id="rId23"/>
    <p:sldId id="383" r:id="rId24"/>
    <p:sldId id="277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80" d="100"/>
          <a:sy n="80" d="100"/>
        </p:scale>
        <p:origin x="3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6733BA-DD02-2DB4-EE46-8CE199ADC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6AE0A-9ECC-D27F-E374-561809A4D2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F61E-C9E9-488F-A55E-75BEB836F5B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62D31-DC73-BFF2-980C-EF78587CCB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06046-B81B-C5FB-3D6F-4FE56FF15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DFF38-A678-457E-8D50-BF4FB5994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3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5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9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9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74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03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02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30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56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38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4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72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7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24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01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3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339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72: ươm ươp 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Đào Thị Kim Liên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1162-B836-BC2D-7B1C-AA49F1261F41}"/>
              </a:ext>
            </a:extLst>
          </p:cNvPr>
          <p:cNvSpPr txBox="1">
            <a:spLocks/>
          </p:cNvSpPr>
          <p:nvPr/>
        </p:nvSpPr>
        <p:spPr>
          <a:xfrm>
            <a:off x="692122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4D6592-3C25-2346-E4C3-5E1FAA7AC90C}"/>
              </a:ext>
            </a:extLst>
          </p:cNvPr>
          <p:cNvSpPr txBox="1">
            <a:spLocks/>
          </p:cNvSpPr>
          <p:nvPr/>
        </p:nvSpPr>
        <p:spPr>
          <a:xfrm>
            <a:off x="3608472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752C50-4118-CB15-68AE-7316C8DC860D}"/>
              </a:ext>
            </a:extLst>
          </p:cNvPr>
          <p:cNvSpPr txBox="1">
            <a:spLocks/>
          </p:cNvSpPr>
          <p:nvPr/>
        </p:nvSpPr>
        <p:spPr>
          <a:xfrm>
            <a:off x="6321698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8DFC0-96F9-24F0-6D25-396187270B34}"/>
              </a:ext>
            </a:extLst>
          </p:cNvPr>
          <p:cNvSpPr txBox="1">
            <a:spLocks/>
          </p:cNvSpPr>
          <p:nvPr/>
        </p:nvSpPr>
        <p:spPr>
          <a:xfrm>
            <a:off x="1474094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1FD8D6-B01E-AB89-D8A2-5101F0F87455}"/>
              </a:ext>
            </a:extLst>
          </p:cNvPr>
          <p:cNvSpPr txBox="1">
            <a:spLocks/>
          </p:cNvSpPr>
          <p:nvPr/>
        </p:nvSpPr>
        <p:spPr>
          <a:xfrm>
            <a:off x="4106930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4CD22C-16FD-74B8-C131-8C1254C28E10}"/>
              </a:ext>
            </a:extLst>
          </p:cNvPr>
          <p:cNvSpPr txBox="1">
            <a:spLocks/>
          </p:cNvSpPr>
          <p:nvPr/>
        </p:nvSpPr>
        <p:spPr>
          <a:xfrm>
            <a:off x="6815714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8C7C4D-8C8A-97C9-2C61-DD1800347259}"/>
              </a:ext>
            </a:extLst>
          </p:cNvPr>
          <p:cNvSpPr txBox="1">
            <a:spLocks/>
          </p:cNvSpPr>
          <p:nvPr/>
        </p:nvSpPr>
        <p:spPr>
          <a:xfrm>
            <a:off x="8997922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728A3F-A044-FCF9-0AD2-1AA3E27F2506}"/>
              </a:ext>
            </a:extLst>
          </p:cNvPr>
          <p:cNvSpPr txBox="1">
            <a:spLocks/>
          </p:cNvSpPr>
          <p:nvPr/>
        </p:nvSpPr>
        <p:spPr>
          <a:xfrm>
            <a:off x="9309786" y="4667474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B564A8-E483-CF39-EE70-BB37CC2A66F9}"/>
              </a:ext>
            </a:extLst>
          </p:cNvPr>
          <p:cNvSpPr txBox="1">
            <a:spLocks/>
          </p:cNvSpPr>
          <p:nvPr/>
        </p:nvSpPr>
        <p:spPr>
          <a:xfrm>
            <a:off x="682489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0A2CA4-3F48-F2C5-0E41-47DDC1A4A4E9}"/>
              </a:ext>
            </a:extLst>
          </p:cNvPr>
          <p:cNvSpPr txBox="1">
            <a:spLocks/>
          </p:cNvSpPr>
          <p:nvPr/>
        </p:nvSpPr>
        <p:spPr>
          <a:xfrm>
            <a:off x="3598839" y="5986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FE2A18-96DD-BA01-8970-48AB9A101739}"/>
              </a:ext>
            </a:extLst>
          </p:cNvPr>
          <p:cNvSpPr txBox="1">
            <a:spLocks/>
          </p:cNvSpPr>
          <p:nvPr/>
        </p:nvSpPr>
        <p:spPr>
          <a:xfrm>
            <a:off x="6312065" y="5986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nượp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D534C8-1149-E187-5FBD-B6C8C3E3A35A}"/>
              </a:ext>
            </a:extLst>
          </p:cNvPr>
          <p:cNvSpPr txBox="1">
            <a:spLocks/>
          </p:cNvSpPr>
          <p:nvPr/>
        </p:nvSpPr>
        <p:spPr>
          <a:xfrm>
            <a:off x="1171626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F70299-71F1-ADFC-3E87-BE03F12AFF3D}"/>
              </a:ext>
            </a:extLst>
          </p:cNvPr>
          <p:cNvSpPr txBox="1">
            <a:spLocks/>
          </p:cNvSpPr>
          <p:nvPr/>
        </p:nvSpPr>
        <p:spPr>
          <a:xfrm>
            <a:off x="4202054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15C1584-ACFD-6BC9-514C-56635772D82E}"/>
              </a:ext>
            </a:extLst>
          </p:cNvPr>
          <p:cNvSpPr txBox="1">
            <a:spLocks/>
          </p:cNvSpPr>
          <p:nvPr/>
        </p:nvSpPr>
        <p:spPr>
          <a:xfrm>
            <a:off x="6806081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6F2257-8D6F-164D-4124-EFC3E89382D7}"/>
              </a:ext>
            </a:extLst>
          </p:cNvPr>
          <p:cNvSpPr txBox="1">
            <a:spLocks/>
          </p:cNvSpPr>
          <p:nvPr/>
        </p:nvSpPr>
        <p:spPr>
          <a:xfrm>
            <a:off x="8988289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4410DF-7743-8F3E-85E6-3C9438684726}"/>
              </a:ext>
            </a:extLst>
          </p:cNvPr>
          <p:cNvSpPr txBox="1">
            <a:spLocks/>
          </p:cNvSpPr>
          <p:nvPr/>
        </p:nvSpPr>
        <p:spPr>
          <a:xfrm>
            <a:off x="9305119" y="5810474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ACB48C3-60AC-F550-4506-930F6D710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73" y="-104211"/>
            <a:ext cx="5442107" cy="477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6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527778"/>
            <a:ext cx="1600200" cy="584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30594"/>
            <a:ext cx="700342" cy="594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" y="1480703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1" y="1686772"/>
            <a:ext cx="3868739" cy="194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1497636"/>
            <a:ext cx="2874961" cy="22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157112" y="479305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181600" y="5623404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58655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581400" y="544621"/>
            <a:ext cx="75057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vi-VN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2304257" y="3733800"/>
            <a:ext cx="4325143" cy="188960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6001721" y="3627382"/>
            <a:ext cx="3023834" cy="86841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endCxn id="7" idx="0"/>
          </p:cNvCxnSpPr>
          <p:nvPr/>
        </p:nvCxnSpPr>
        <p:spPr>
          <a:xfrm flipH="1">
            <a:off x="2833512" y="3657600"/>
            <a:ext cx="5548488" cy="11354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5D2949A3-695A-99B6-DE51-14D92C4D912B}"/>
              </a:ext>
            </a:extLst>
          </p:cNvPr>
          <p:cNvSpPr txBox="1">
            <a:spLocks/>
          </p:cNvSpPr>
          <p:nvPr/>
        </p:nvSpPr>
        <p:spPr>
          <a:xfrm>
            <a:off x="3261519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nườm nượp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60AF588-F035-E038-B80F-91EB71798F63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bướm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35FF7F9-CEC3-2D29-2A25-1999C9278584}"/>
              </a:ext>
            </a:extLst>
          </p:cNvPr>
          <p:cNvSpPr txBox="1">
            <a:spLocks/>
          </p:cNvSpPr>
          <p:nvPr/>
        </p:nvSpPr>
        <p:spPr>
          <a:xfrm>
            <a:off x="7300119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giàn mướp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6E06CCC7-3C8B-814A-C5DA-D4823CCA8F64}"/>
              </a:ext>
            </a:extLst>
          </p:cNvPr>
          <p:cNvSpPr txBox="1">
            <a:spLocks/>
          </p:cNvSpPr>
          <p:nvPr/>
        </p:nvSpPr>
        <p:spPr>
          <a:xfrm>
            <a:off x="635110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8460AB3B-9D6D-B29D-13F5-F3290158DD2F}"/>
              </a:ext>
            </a:extLst>
          </p:cNvPr>
          <p:cNvSpPr txBox="1">
            <a:spLocks/>
          </p:cNvSpPr>
          <p:nvPr/>
        </p:nvSpPr>
        <p:spPr>
          <a:xfrm>
            <a:off x="3588171" y="48960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3DB622E-7104-97E5-D06D-8DD48B60BD3D}"/>
              </a:ext>
            </a:extLst>
          </p:cNvPr>
          <p:cNvSpPr txBox="1">
            <a:spLocks/>
          </p:cNvSpPr>
          <p:nvPr/>
        </p:nvSpPr>
        <p:spPr>
          <a:xfrm>
            <a:off x="6133189" y="489607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nượp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90A14DDD-2A51-C963-D8A0-0541C87176F7}"/>
              </a:ext>
            </a:extLst>
          </p:cNvPr>
          <p:cNvSpPr txBox="1">
            <a:spLocks/>
          </p:cNvSpPr>
          <p:nvPr/>
        </p:nvSpPr>
        <p:spPr>
          <a:xfrm>
            <a:off x="8962313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3F3C437-A2FB-B967-1616-E991B20C00FB}"/>
              </a:ext>
            </a:extLst>
          </p:cNvPr>
          <p:cNvSpPr txBox="1">
            <a:spLocks/>
          </p:cNvSpPr>
          <p:nvPr/>
        </p:nvSpPr>
        <p:spPr>
          <a:xfrm>
            <a:off x="673766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384B98A-B6B7-FB21-9051-D51C8FD7A1A4}"/>
              </a:ext>
            </a:extLst>
          </p:cNvPr>
          <p:cNvSpPr txBox="1">
            <a:spLocks/>
          </p:cNvSpPr>
          <p:nvPr/>
        </p:nvSpPr>
        <p:spPr>
          <a:xfrm>
            <a:off x="3579498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đượm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E1565A0-35A7-6E83-F056-9007E8644612}"/>
              </a:ext>
            </a:extLst>
          </p:cNvPr>
          <p:cNvSpPr txBox="1">
            <a:spLocks/>
          </p:cNvSpPr>
          <p:nvPr/>
        </p:nvSpPr>
        <p:spPr>
          <a:xfrm>
            <a:off x="6292724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A1E61BF4-41FB-D576-B597-F480DE788106}"/>
              </a:ext>
            </a:extLst>
          </p:cNvPr>
          <p:cNvSpPr txBox="1">
            <a:spLocks/>
          </p:cNvSpPr>
          <p:nvPr/>
        </p:nvSpPr>
        <p:spPr>
          <a:xfrm>
            <a:off x="8979566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ướm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923ABB67-00AA-5EAB-4DAE-3C96ACDF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22" y="152400"/>
            <a:ext cx="4497609" cy="39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007EA13-5B27-7CF8-F840-7228F4EB72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4" name="Rounded Rectangle 34">
              <a:extLst>
                <a:ext uri="{FF2B5EF4-FFF2-40B4-BE49-F238E27FC236}">
                  <a16:creationId xmlns:a16="http://schemas.microsoft.com/office/drawing/2014/main" id="{10515DBE-6201-8128-93EC-A9CADC70DDE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EA4F79-E37D-7853-62FA-6723CC9A796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34560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82" y="173456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43086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6024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10145A-36BA-4909-912E-F04B773683B4}"/>
              </a:ext>
            </a:extLst>
          </p:cNvPr>
          <p:cNvSpPr txBox="1"/>
          <p:nvPr/>
        </p:nvSpPr>
        <p:spPr>
          <a:xfrm>
            <a:off x="1672390" y="3993177"/>
            <a:ext cx="3280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3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36ACD9-C10F-4F7F-B87C-745925789BFB}"/>
              </a:ext>
            </a:extLst>
          </p:cNvPr>
          <p:cNvSpPr txBox="1"/>
          <p:nvPr/>
        </p:nvSpPr>
        <p:spPr>
          <a:xfrm>
            <a:off x="7325445" y="3993177"/>
            <a:ext cx="3276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3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1DF13-33C5-4557-A1A1-B1E6D31A1447}"/>
              </a:ext>
            </a:extLst>
          </p:cNvPr>
          <p:cNvSpPr/>
          <p:nvPr/>
        </p:nvSpPr>
        <p:spPr>
          <a:xfrm>
            <a:off x="3048000" y="609600"/>
            <a:ext cx="723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2595235" cy="1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1" y="3486644"/>
            <a:ext cx="298483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1" y="847149"/>
            <a:ext cx="2617625" cy="149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480898"/>
            <a:ext cx="2737636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0" y="831385"/>
            <a:ext cx="2984833" cy="1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0" y="3486644"/>
            <a:ext cx="2639483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676400" y="2531772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755930" y="2520483"/>
            <a:ext cx="2984834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8012329" y="249555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664744" y="5124451"/>
            <a:ext cx="2606891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755930" y="5085037"/>
            <a:ext cx="2984832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7990471" y="512445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95400"/>
            <a:ext cx="10058400" cy="5118485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7CE57B1D-A8C7-42B2-82BF-EDB474751DCB}"/>
              </a:ext>
            </a:extLst>
          </p:cNvPr>
          <p:cNvGrpSpPr/>
          <p:nvPr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2B75B87F-07B4-488E-BE29-C4CE83E8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9" name="图形 21">
              <a:extLst>
                <a:ext uri="{FF2B5EF4-FFF2-40B4-BE49-F238E27FC236}">
                  <a16:creationId xmlns:a16="http://schemas.microsoft.com/office/drawing/2014/main" id="{41B96CA6-1087-47A6-8E23-683797A7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FC41A1-D392-7E6D-E681-64F56C99968D}"/>
              </a:ext>
            </a:extLst>
          </p:cNvPr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5B48D8E8-806B-C588-8B26-944587FEC99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D67EA8A-E762-1B9D-06A6-8715218E29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166018"/>
            <a:ext cx="9296400" cy="4988907"/>
          </a:xfrm>
        </p:spPr>
      </p:pic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2062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 dirty="0">
                <a:solidFill>
                  <a:srgbClr val="FF0000"/>
                </a:solidFill>
                <a:latin typeface="HP001 4 hàng"/>
              </a:rPr>
              <a:t>wưĦ </a:t>
            </a:r>
            <a:endParaRPr lang="en-US" sz="84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8233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wưĦ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883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wưĢ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2364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wưĢ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Χ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Χ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Υ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Υ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45513"/>
            <a:ext cx="3747548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228601"/>
            <a:ext cx="73842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đuôi ngắn tai dài</a:t>
            </a:r>
          </a:p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 hồng lông mượt</a:t>
            </a:r>
          </a:p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tài chạy nhanh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Rabbit Vaccinations | Rabbit Advice | Companion C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923308"/>
            <a:ext cx="6030305" cy="3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3822543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thỏ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838201"/>
            <a:ext cx="7384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 nằm đầu hè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 cho nhà chủ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lạ nó sủa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quen nó mừng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con gì?</a:t>
            </a:r>
            <a:endParaRPr lang="vi-VN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7800" y="4114800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chó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Quoc Trung Blog: Chuyện con ch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1" y="-14440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28600"/>
            <a:ext cx="11795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</a:t>
            </a:r>
            <a:r>
              <a:rPr lang="vi-VN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hai mắt trong veo</a:t>
            </a:r>
          </a:p>
          <a:p>
            <a:r>
              <a:rPr lang="vi-VN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 nằm sưởi nắng, thích trèo cây cau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3352800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mèo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hình ảnh con mèo - Google Search | Cute kittens, Động vật dễ thương nhất,  Stuffed anima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6135"/>
          <a:stretch/>
        </p:blipFill>
        <p:spPr bwMode="auto">
          <a:xfrm>
            <a:off x="4775957" y="2273486"/>
            <a:ext cx="6068018" cy="38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1" y="-28575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25996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92" y="855448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4198" y="109675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   ươp</a:t>
            </a:r>
          </a:p>
        </p:txBody>
      </p:sp>
      <p:pic>
        <p:nvPicPr>
          <p:cNvPr id="1026" name="Picture 2" descr="Download HD Kids Sitting-2 - Reading Book Cartoon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5277316" cy="34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58871" y="5638801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lang="en-US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56</a:t>
            </a:r>
            <a:endParaRPr lang="en-US" sz="4800" dirty="0">
              <a:solidFill>
                <a:prstClr val="white">
                  <a:lumMod val="10000"/>
                </a:prst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ưa Mướp Quê | NGUYỄN HIỆP">
            <a:extLst>
              <a:ext uri="{FF2B5EF4-FFF2-40B4-BE49-F238E27FC236}">
                <a16:creationId xmlns:a16="http://schemas.microsoft.com/office/drawing/2014/main" id="{2166540C-D1A2-1621-54CF-FACBAE5E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32" y="1019648"/>
            <a:ext cx="6436360" cy="45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ưa Mướp Quê | NGUYỄN HIỆP">
            <a:extLst>
              <a:ext uri="{FF2B5EF4-FFF2-40B4-BE49-F238E27FC236}">
                <a16:creationId xmlns:a16="http://schemas.microsoft.com/office/drawing/2014/main" id="{F7150D82-7047-80F1-CF5E-86F1BB12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3523"/>
            <a:ext cx="6397032" cy="45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oogle+ | Butterfly gif, Butterfly photos, Beautiful butterflies">
            <a:extLst>
              <a:ext uri="{FF2B5EF4-FFF2-40B4-BE49-F238E27FC236}">
                <a16:creationId xmlns:a16="http://schemas.microsoft.com/office/drawing/2014/main" id="{C9169727-EDD0-88E6-1381-1F109766CA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64" y="1931046"/>
            <a:ext cx="1000027" cy="9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n on ANIMATED">
            <a:extLst>
              <a:ext uri="{FF2B5EF4-FFF2-40B4-BE49-F238E27FC236}">
                <a16:creationId xmlns:a16="http://schemas.microsoft.com/office/drawing/2014/main" id="{FA102FAC-EAF4-B67A-DE2A-108EB3E1E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83" y="2829574"/>
            <a:ext cx="1863560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n on ANIMATED">
            <a:extLst>
              <a:ext uri="{FF2B5EF4-FFF2-40B4-BE49-F238E27FC236}">
                <a16:creationId xmlns:a16="http://schemas.microsoft.com/office/drawing/2014/main" id="{EAF100AE-D712-649F-3971-F3F9F4838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38" y="3365452"/>
            <a:ext cx="1863560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oogle+ | Butterfly gif, Butterfly photos, Beautiful butterflies">
            <a:extLst>
              <a:ext uri="{FF2B5EF4-FFF2-40B4-BE49-F238E27FC236}">
                <a16:creationId xmlns:a16="http://schemas.microsoft.com/office/drawing/2014/main" id="{16DF5009-1258-B120-D52D-0E85E523A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4331" y="3341195"/>
            <a:ext cx="1000027" cy="9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9" descr="10004015438746072987">
            <a:extLst>
              <a:ext uri="{FF2B5EF4-FFF2-40B4-BE49-F238E27FC236}">
                <a16:creationId xmlns:a16="http://schemas.microsoft.com/office/drawing/2014/main" id="{47C9BDAC-D6DD-9FEA-148B-17DB086EF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7239921" y="4391217"/>
            <a:ext cx="1449069" cy="14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8" descr="200712419435657_1">
            <a:extLst>
              <a:ext uri="{FF2B5EF4-FFF2-40B4-BE49-F238E27FC236}">
                <a16:creationId xmlns:a16="http://schemas.microsoft.com/office/drawing/2014/main" id="{E5D7D411-61A8-C1DA-9B09-1101F2E81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9529" y="3617733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8" descr="200712419435657_1">
            <a:extLst>
              <a:ext uri="{FF2B5EF4-FFF2-40B4-BE49-F238E27FC236}">
                <a16:creationId xmlns:a16="http://schemas.microsoft.com/office/drawing/2014/main" id="{062CF061-02E2-398C-575E-4EDE654CC5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86" y="3004474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0" descr="200712419435657_1">
            <a:extLst>
              <a:ext uri="{FF2B5EF4-FFF2-40B4-BE49-F238E27FC236}">
                <a16:creationId xmlns:a16="http://schemas.microsoft.com/office/drawing/2014/main" id="{9DB6976F-CC0C-5C24-301A-8DA05D0F5A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6745" y="2154569"/>
            <a:ext cx="779019" cy="7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8" descr="200712419435657_1">
            <a:extLst>
              <a:ext uri="{FF2B5EF4-FFF2-40B4-BE49-F238E27FC236}">
                <a16:creationId xmlns:a16="http://schemas.microsoft.com/office/drawing/2014/main" id="{357B974F-BF86-EE85-E417-49662FCE14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36" y="1476181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B2D538-0936-05E1-B4DB-B0C32216F23D}"/>
              </a:ext>
            </a:extLst>
          </p:cNvPr>
          <p:cNvSpPr txBox="1"/>
          <p:nvPr/>
        </p:nvSpPr>
        <p:spPr>
          <a:xfrm>
            <a:off x="627394" y="5716982"/>
            <a:ext cx="11582030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A1B6B-BCDF-707A-78C0-89AC10D19C57}"/>
              </a:ext>
            </a:extLst>
          </p:cNvPr>
          <p:cNvSpPr txBox="1"/>
          <p:nvPr/>
        </p:nvSpPr>
        <p:spPr>
          <a:xfrm>
            <a:off x="627394" y="5716980"/>
            <a:ext cx="11582030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B8B583-48C0-F34A-5181-E97B7A54FDB7}"/>
              </a:ext>
            </a:extLst>
          </p:cNvPr>
          <p:cNvGrpSpPr/>
          <p:nvPr/>
        </p:nvGrpSpPr>
        <p:grpSpPr>
          <a:xfrm>
            <a:off x="35032" y="78463"/>
            <a:ext cx="3448696" cy="941185"/>
            <a:chOff x="63500" y="1429216"/>
            <a:chExt cx="2592937" cy="705889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90C30C51-BC1E-8BC0-7BFC-EA5ED13A8FE1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990785-1048-CE36-3E73-C3F34F02012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915 0.02616 C 0.07087 0.02523 0.00626 0.02592 -0.03211 0.02153 C -0.07049 0.01713 -0.07114 0.04907 -0.13928 2.22222E-6 C -0.20729 -0.04908 -0.34604 -0.16922 -0.44081 -0.27292 C -0.5357 -0.37662 -0.63778 -0.50093 -0.70957 -0.62292 C -0.78123 -0.74491 -0.83736 -0.925 -0.87104 -1.0044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7" y="-5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8" dur="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0" dur="7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2" dur="7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4" dur="6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86EF90-EC9F-D25B-9A8F-0F1A0AD187CF}"/>
              </a:ext>
            </a:extLst>
          </p:cNvPr>
          <p:cNvSpPr/>
          <p:nvPr/>
        </p:nvSpPr>
        <p:spPr>
          <a:xfrm>
            <a:off x="1371995" y="3477571"/>
            <a:ext cx="3937729" cy="1112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7C0B87B-9949-A16D-4F6F-54AEE93024BB}"/>
              </a:ext>
            </a:extLst>
          </p:cNvPr>
          <p:cNvSpPr/>
          <p:nvPr/>
        </p:nvSpPr>
        <p:spPr>
          <a:xfrm>
            <a:off x="1371996" y="2316596"/>
            <a:ext cx="1895806" cy="1112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2665A9A7-702A-5C9A-1AA4-FCC94A7BA825}"/>
              </a:ext>
            </a:extLst>
          </p:cNvPr>
          <p:cNvSpPr/>
          <p:nvPr/>
        </p:nvSpPr>
        <p:spPr>
          <a:xfrm>
            <a:off x="3413919" y="2301927"/>
            <a:ext cx="1895806" cy="11270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ôm">
            <a:extLst>
              <a:ext uri="{FF2B5EF4-FFF2-40B4-BE49-F238E27FC236}">
                <a16:creationId xmlns:a16="http://schemas.microsoft.com/office/drawing/2014/main" id="{03522C66-EA4F-1143-440B-787237BE87BA}"/>
              </a:ext>
            </a:extLst>
          </p:cNvPr>
          <p:cNvSpPr/>
          <p:nvPr/>
        </p:nvSpPr>
        <p:spPr>
          <a:xfrm>
            <a:off x="6857803" y="3483942"/>
            <a:ext cx="3864667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AF7C4791-ECE3-0BBB-00D8-DEED61925C80}"/>
              </a:ext>
            </a:extLst>
          </p:cNvPr>
          <p:cNvSpPr/>
          <p:nvPr/>
        </p:nvSpPr>
        <p:spPr>
          <a:xfrm>
            <a:off x="6857803" y="2322967"/>
            <a:ext cx="1895806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BDB21DDB-6A13-E4A1-0F9E-AA698D245125}"/>
              </a:ext>
            </a:extLst>
          </p:cNvPr>
          <p:cNvSpPr/>
          <p:nvPr/>
        </p:nvSpPr>
        <p:spPr>
          <a:xfrm>
            <a:off x="8826665" y="2322967"/>
            <a:ext cx="1895806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295564-303B-5658-90BC-AE98C9A6945A}"/>
              </a:ext>
            </a:extLst>
          </p:cNvPr>
          <p:cNvGrpSpPr/>
          <p:nvPr/>
        </p:nvGrpSpPr>
        <p:grpSpPr>
          <a:xfrm>
            <a:off x="365919" y="457200"/>
            <a:ext cx="2621250" cy="941185"/>
            <a:chOff x="63500" y="1429216"/>
            <a:chExt cx="1970813" cy="705889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id="{EFAE5B2D-EFF1-9A39-CAE9-3B7370A0972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FB72D02-0A30-BDD9-CF12-A3D74829CC8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019C-034C-58B2-CCAB-8DCBBA742384}"/>
              </a:ext>
            </a:extLst>
          </p:cNvPr>
          <p:cNvSpPr txBox="1">
            <a:spLocks/>
          </p:cNvSpPr>
          <p:nvPr/>
        </p:nvSpPr>
        <p:spPr>
          <a:xfrm>
            <a:off x="3393651" y="3018721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8EF247-80A0-9CCC-0F62-0937AA4EC820}"/>
              </a:ext>
            </a:extLst>
          </p:cNvPr>
          <p:cNvSpPr txBox="1">
            <a:spLocks/>
          </p:cNvSpPr>
          <p:nvPr/>
        </p:nvSpPr>
        <p:spPr>
          <a:xfrm>
            <a:off x="6301540" y="2575507"/>
            <a:ext cx="3364460" cy="2083947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20D4E-8ED3-63C9-26FC-A00DA43CE239}"/>
              </a:ext>
            </a:extLst>
          </p:cNvPr>
          <p:cNvSpPr txBox="1">
            <a:spLocks/>
          </p:cNvSpPr>
          <p:nvPr/>
        </p:nvSpPr>
        <p:spPr>
          <a:xfrm>
            <a:off x="3680980" y="4526092"/>
            <a:ext cx="5187146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F2944-59EE-25AF-C49C-80408E36C17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48AE09B1-F814-5AF7-3E69-FDFCD596AB1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BE0F30D-1B29-51A9-69C2-0FB6E711A7C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B4A9D61-E9A8-2AE8-F24B-DCDF95EED83D}"/>
              </a:ext>
            </a:extLst>
          </p:cNvPr>
          <p:cNvSpPr txBox="1">
            <a:spLocks/>
          </p:cNvSpPr>
          <p:nvPr/>
        </p:nvSpPr>
        <p:spPr>
          <a:xfrm>
            <a:off x="1828800" y="1295400"/>
            <a:ext cx="370436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B885D1-60DF-60F9-0D41-34268F5561BD}"/>
              </a:ext>
            </a:extLst>
          </p:cNvPr>
          <p:cNvSpPr txBox="1">
            <a:spLocks/>
          </p:cNvSpPr>
          <p:nvPr/>
        </p:nvSpPr>
        <p:spPr>
          <a:xfrm>
            <a:off x="6216658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BC5720-5B76-237E-E039-D005E99898A6}"/>
              </a:ext>
            </a:extLst>
          </p:cNvPr>
          <p:cNvSpPr txBox="1">
            <a:spLocks/>
          </p:cNvSpPr>
          <p:nvPr/>
        </p:nvSpPr>
        <p:spPr>
          <a:xfrm>
            <a:off x="5607953" y="430736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</p:spTree>
    <p:extLst>
      <p:ext uri="{BB962C8B-B14F-4D97-AF65-F5344CB8AC3E}">
        <p14:creationId xmlns:p14="http://schemas.microsoft.com/office/powerpoint/2010/main" val="40730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5907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59070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2680" y="345907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7344" y="345907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5186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7885" y="345186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289</Words>
  <Application>Microsoft Office PowerPoint</Application>
  <PresentationFormat>Màn hình rộng</PresentationFormat>
  <Paragraphs>118</Paragraphs>
  <Slides>20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20</vt:i4>
      </vt:variant>
    </vt:vector>
  </HeadingPairs>
  <TitlesOfParts>
    <vt:vector size="36" baseType="lpstr">
      <vt:lpstr>等线</vt:lpstr>
      <vt:lpstr>Aptos</vt:lpstr>
      <vt:lpstr>Aptos Display</vt:lpstr>
      <vt:lpstr>Arial</vt:lpstr>
      <vt:lpstr>Arial Rounded MT Bold</vt:lpstr>
      <vt:lpstr>Arial-Rounded</vt:lpstr>
      <vt:lpstr>Bandit</vt:lpstr>
      <vt:lpstr>Calibri</vt:lpstr>
      <vt:lpstr>Garamond</vt:lpstr>
      <vt:lpstr>HP001 4 hàng</vt:lpstr>
      <vt:lpstr>Times New Roman</vt:lpstr>
      <vt:lpstr>1_Office Theme</vt:lpstr>
      <vt:lpstr>Office 主题​​</vt:lpstr>
      <vt:lpstr>Office 主题</vt:lpstr>
      <vt:lpstr>2_Office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10</cp:lastModifiedBy>
  <cp:revision>78</cp:revision>
  <dcterms:created xsi:type="dcterms:W3CDTF">2020-11-10T02:18:56Z</dcterms:created>
  <dcterms:modified xsi:type="dcterms:W3CDTF">2025-12-25T04:33:32Z</dcterms:modified>
</cp:coreProperties>
</file>