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3" r:id="rId3"/>
    <p:sldMasterId id="2147483705" r:id="rId4"/>
    <p:sldMasterId id="2147483717" r:id="rId5"/>
  </p:sldMasterIdLst>
  <p:notesMasterIdLst>
    <p:notesMasterId r:id="rId15"/>
  </p:notesMasterIdLst>
  <p:handoutMasterIdLst>
    <p:handoutMasterId r:id="rId16"/>
  </p:handoutMasterIdLst>
  <p:sldIdLst>
    <p:sldId id="7636" r:id="rId6"/>
    <p:sldId id="314" r:id="rId7"/>
    <p:sldId id="275" r:id="rId8"/>
    <p:sldId id="276" r:id="rId9"/>
    <p:sldId id="284" r:id="rId10"/>
    <p:sldId id="285" r:id="rId11"/>
    <p:sldId id="396" r:id="rId12"/>
    <p:sldId id="326" r:id="rId13"/>
    <p:sldId id="277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510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94660"/>
  </p:normalViewPr>
  <p:slideViewPr>
    <p:cSldViewPr>
      <p:cViewPr varScale="1">
        <p:scale>
          <a:sx n="80" d="100"/>
          <a:sy n="80" d="100"/>
        </p:scale>
        <p:origin x="390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6733BA-DD02-2DB4-EE46-8CE199ADCE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F6AE0A-9ECC-D27F-E374-561809A4D22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3F61E-C9E9-488F-A55E-75BEB836F5B7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262D31-DC73-BFF2-980C-EF78587CCBD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406046-B81B-C5FB-3D6F-4FE56FF151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DFF38-A678-457E-8D50-BF4FB5994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61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FDA12-A965-47E2-A9E0-746ED6E50FB2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4F07F-B431-4CA2-8EEC-4C0982C1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08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8AAB3-6B98-4E43-AC69-6BE017A510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671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54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2896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1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54790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9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78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25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733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58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361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7933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7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386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070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097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367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4829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5645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6655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3529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6391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233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23037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0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3506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3044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497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2833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201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207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180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6259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1517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601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0850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329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586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053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430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346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450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568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254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97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19379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769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390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104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748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C46F8-8F8A-C233-5AE4-A99F79747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1FCCC9-5ED1-D118-DED7-FAE3F1D17F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AE4C3-C7BF-07D3-DA49-FE8BF1D69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FE4EA-DD31-A7E9-4421-7DCB2BDAB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60425-C3C8-F01B-9AA9-3336606EE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770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04A8C-4255-5A62-85B5-84CB8438A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4D17D-2BD4-73A4-F853-348DC7AE9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DA4B6-7083-E941-68CC-4612E8A18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D69AB-56DE-917F-59AB-4FFFAEFB3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D9F17-F7BB-1BAA-E18B-4E9E71EF4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296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2A0EA-472F-135D-B902-49E835A2E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2E123-427B-B614-3C01-09A932BCF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69691-32F0-7368-A583-9C792FAC7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B19A1-8B7B-E0E7-1DE9-FE6DEC50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2E34B-F0E9-001C-E252-6B3A5EB3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9251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11304-098B-D737-429C-44A873569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DF8D2-A507-1974-BDA5-A5B2476E7E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19EE4-1102-C86E-3999-97C8B495FF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706CF-9D72-02FB-0E80-2ABC9DE53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0A77D-2AC3-A08B-5BEF-67BD3D78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FE439-4385-4FD0-CE5F-41EE51AEC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682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CA434-403C-8202-0AD0-5AA9EE5EC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712E4-F2E7-EF71-AA32-325CF0156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3642C-433C-BC24-E1D2-9282CA9C8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A79B42-6329-DAA5-038D-00EA5ABD5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C0BAAA-FB9B-EA41-C77F-96CB3938F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57970A-50F8-F43F-14E5-F797AE7B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D720E8-E5BB-9BEC-B992-AD2540A84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01B8B2-65E9-1318-0344-5E5C79A3A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571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B86C8-7828-20D7-4114-A36B3CD4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576DB-C23E-AB1B-069C-CE1706DDB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2112B-AD0E-CA99-B949-30BAFBDAD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66F601-D220-4878-BB78-C5C07B2BC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6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45455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E4CB6D-2179-CF19-DBBA-3FDA94E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4B4092-8E77-C20B-51B2-D69D5E5CD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2E103-7F29-F674-7B45-E2B1A5DB2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128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2B521-B92F-2CB6-CCC5-8E58E16FA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A113B-73DD-3BB4-ABA4-707C0929C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320BE5-251A-D254-D283-4D33799D4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D0BA9-27C0-FA11-86CF-E0B663355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9BEF1-384F-59E6-2A8A-13A69E912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1C231-2C69-CCAE-8D6F-3038AB25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685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21ADF-70B6-3CE8-CB63-F9BD4159D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D18809-B616-3C6E-C62B-8189BEE66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C5E48-5D02-E53B-5EDA-0BB6E4E204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8EFD7-AF22-EF47-FFFD-FA418D9BF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D36CBF-38F9-7D09-787B-C2A5FAC41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5B263-6444-2324-0217-073DF2A5E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0309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FE8B-BF30-D9E0-DE59-3F8FEE7A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E39A0-4228-DBAB-384C-773EA235F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C096E-58A8-D89D-7DD6-02D2D56C5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85971-343C-59B1-8F96-AA0C30819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C1C85-FB81-2561-C10B-6A1A3ACFC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027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109A93-1CD4-4F8D-6312-60D7970E9A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71D51-6C46-C825-4EE2-D7D7898F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C844F-B2FD-DBF7-CC41-D356F164A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AEBF5-157A-695B-1E64-5B4EF623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01B02-3845-9735-BC70-06EAB0388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43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563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644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91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9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035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43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56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D715D36-FA13-B10D-3CE5-4B7C04726174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F851BB-6D66-20DE-B1F5-89ECE066D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98868-D4B7-7BF6-DB68-83FAA81C5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B33CB-8D97-5B10-13F8-35751FB71B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3E7D4-BB49-CB19-5F35-7623ACA69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6D881-C527-FB52-0F36-782447E24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90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342A1023-005E-0ADB-9104-64016830C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4753" cy="68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28800" y="304800"/>
            <a:ext cx="9166413" cy="43396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8" normalizeH="0" baseline="0" noProof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 DỰ GIỜ THĂM 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Tiếng Việt lớp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72: ươm ươp (Tiết 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(Bộ sách kết nối tri thức)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6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28600"/>
            <a:ext cx="985838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68F63A-0B78-7FAC-3469-2760FB9346F4}"/>
              </a:ext>
            </a:extLst>
          </p:cNvPr>
          <p:cNvSpPr txBox="1"/>
          <p:nvPr/>
        </p:nvSpPr>
        <p:spPr>
          <a:xfrm>
            <a:off x="2057400" y="5105400"/>
            <a:ext cx="6620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Giáo viên: Đào Thị Kim Liên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: 1A3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Trường: Tiểu học Hưng Đạo</a:t>
            </a: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667001" y="296917"/>
            <a:ext cx="7197015" cy="6218559"/>
            <a:chOff x="2651919" y="296916"/>
            <a:chExt cx="7197015" cy="621855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21" t="26293" r="28025" b="29526"/>
            <a:stretch/>
          </p:blipFill>
          <p:spPr bwMode="auto">
            <a:xfrm>
              <a:off x="2651919" y="296916"/>
              <a:ext cx="7116971" cy="39325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6" t="25683" r="27555" b="48635"/>
            <a:stretch/>
          </p:blipFill>
          <p:spPr bwMode="auto">
            <a:xfrm>
              <a:off x="2655231" y="4229475"/>
              <a:ext cx="7193703" cy="228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06346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610612"/>
            <a:ext cx="9144000" cy="3046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/>
          <p:cNvGrpSpPr/>
          <p:nvPr/>
        </p:nvGrpSpPr>
        <p:grpSpPr>
          <a:xfrm>
            <a:off x="1524000" y="1143000"/>
            <a:ext cx="1689538" cy="588149"/>
            <a:chOff x="337117" y="228600"/>
            <a:chExt cx="2406083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37117" y="228600"/>
              <a:ext cx="805884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00200" y="3657600"/>
            <a:ext cx="9448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thềm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ria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rung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hay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lười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2" name="nắng vàng ươ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0486" y="5907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2991"/>
          <a:stretch/>
        </p:blipFill>
        <p:spPr>
          <a:xfrm>
            <a:off x="7905831" y="4585866"/>
            <a:ext cx="2948921" cy="2116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/>
          <p:cNvGrpSpPr/>
          <p:nvPr/>
        </p:nvGrpSpPr>
        <p:grpSpPr>
          <a:xfrm>
            <a:off x="1536070" y="490339"/>
            <a:ext cx="1765738" cy="588149"/>
            <a:chOff x="228600" y="228600"/>
            <a:chExt cx="2514600" cy="838200"/>
          </a:xfrm>
        </p:grpSpPr>
        <p:sp>
          <p:nvSpPr>
            <p:cNvPr id="7" name="Rounded Rectangle 6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536070" y="1169546"/>
            <a:ext cx="9254204" cy="34163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thềm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ria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rung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rinh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hay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lười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13538" y="4873257"/>
            <a:ext cx="457200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460" y="1188105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917" y="117131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181" y="227687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97" y="227687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941" y="230076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735" y="228500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887" y="2836153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96" y="281644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560" y="340787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899" y="339742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014" y="394916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055" y="3933403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2080556" y="4873255"/>
            <a:ext cx="5344848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ươp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886992" y="1634226"/>
            <a:ext cx="669303" cy="942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823482" y="2167626"/>
            <a:ext cx="669303" cy="942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107652" y="4896904"/>
            <a:ext cx="5344848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028414" y="4857489"/>
            <a:ext cx="562559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955866" y="4833840"/>
            <a:ext cx="562559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85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4" grpId="0" animBg="1"/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411796" y="-934606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A37573-20AB-455F-A091-609A33EBAF44}"/>
              </a:ext>
            </a:extLst>
          </p:cNvPr>
          <p:cNvSpPr txBox="1"/>
          <p:nvPr/>
        </p:nvSpPr>
        <p:spPr>
          <a:xfrm>
            <a:off x="1349737" y="470767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DFA252-B3D8-46E5-AF6D-9F5F027CB88A}"/>
              </a:ext>
            </a:extLst>
          </p:cNvPr>
          <p:cNvSpPr txBox="1"/>
          <p:nvPr/>
        </p:nvSpPr>
        <p:spPr>
          <a:xfrm>
            <a:off x="1524000" y="2416915"/>
            <a:ext cx="9753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thảnh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thềm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ria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rung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rinh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hay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lười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314437"/>
            <a:ext cx="12192000" cy="5086362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512177" y="165021"/>
            <a:ext cx="4567867" cy="1149417"/>
            <a:chOff x="512177" y="165021"/>
            <a:chExt cx="4567867" cy="1149417"/>
          </a:xfrm>
        </p:grpSpPr>
        <p:sp>
          <p:nvSpPr>
            <p:cNvPr id="59" name="文本框 14"/>
            <p:cNvSpPr/>
            <p:nvPr/>
          </p:nvSpPr>
          <p:spPr>
            <a:xfrm>
              <a:off x="1349737" y="369056"/>
              <a:ext cx="3730307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5.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pic>
        <p:nvPicPr>
          <p:cNvPr id="36" name="Picture 2">
            <a:extLst>
              <a:ext uri="{FF2B5EF4-FFF2-40B4-BE49-F238E27FC236}">
                <a16:creationId xmlns:a16="http://schemas.microsoft.com/office/drawing/2014/main" id="{4D2B9F70-E943-4437-8B01-ACC9A0A9D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389" y="2133599"/>
            <a:ext cx="7746031" cy="27067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990E2E1A-6A64-4501-8F63-A9CCF4FD3AB5}"/>
              </a:ext>
            </a:extLst>
          </p:cNvPr>
          <p:cNvSpPr/>
          <p:nvPr/>
        </p:nvSpPr>
        <p:spPr>
          <a:xfrm>
            <a:off x="3748241" y="1395371"/>
            <a:ext cx="4695516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vi-VN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34622DF-2725-45B9-8064-4E711D3471D4}"/>
              </a:ext>
            </a:extLst>
          </p:cNvPr>
          <p:cNvSpPr/>
          <p:nvPr/>
        </p:nvSpPr>
        <p:spPr>
          <a:xfrm>
            <a:off x="2199335" y="4991348"/>
            <a:ext cx="7383753" cy="58477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95466DA-9D73-4C9D-9776-D6767CC38F75}"/>
              </a:ext>
            </a:extLst>
          </p:cNvPr>
          <p:cNvSpPr/>
          <p:nvPr/>
        </p:nvSpPr>
        <p:spPr>
          <a:xfrm>
            <a:off x="2215101" y="4970326"/>
            <a:ext cx="7396577" cy="107721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94A042C-81C4-44C2-B583-57B2118A916B}"/>
              </a:ext>
            </a:extLst>
          </p:cNvPr>
          <p:cNvSpPr/>
          <p:nvPr/>
        </p:nvSpPr>
        <p:spPr>
          <a:xfrm>
            <a:off x="2222984" y="4970326"/>
            <a:ext cx="7746031" cy="107721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A019C3-9E8E-1D10-1F7B-9CDC4982F535}"/>
              </a:ext>
            </a:extLst>
          </p:cNvPr>
          <p:cNvSpPr txBox="1"/>
          <p:nvPr/>
        </p:nvSpPr>
        <p:spPr>
          <a:xfrm>
            <a:off x="762000" y="2057400"/>
            <a:ext cx="548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B3B15FB-3561-4311-850C-1921DB56D4FC}"/>
              </a:ext>
            </a:extLst>
          </p:cNvPr>
          <p:cNvSpPr txBox="1">
            <a:spLocks/>
          </p:cNvSpPr>
          <p:nvPr/>
        </p:nvSpPr>
        <p:spPr>
          <a:xfrm>
            <a:off x="685800" y="5380329"/>
            <a:ext cx="4069160" cy="148154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gọt</a:t>
            </a:r>
            <a:r>
              <a:rPr lang="en-US" sz="4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mướp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B159AB-07D8-4F2F-AD81-97159EA9C1F2}"/>
              </a:ext>
            </a:extLst>
          </p:cNvPr>
          <p:cNvSpPr txBox="1">
            <a:spLocks/>
          </p:cNvSpPr>
          <p:nvPr/>
        </p:nvSpPr>
        <p:spPr>
          <a:xfrm>
            <a:off x="7071320" y="5380329"/>
            <a:ext cx="4069160" cy="148154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chườm đá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0721A3-6338-47DE-8A01-62280EC37052}"/>
              </a:ext>
            </a:extLst>
          </p:cNvPr>
          <p:cNvSpPr txBox="1">
            <a:spLocks/>
          </p:cNvSpPr>
          <p:nvPr/>
        </p:nvSpPr>
        <p:spPr>
          <a:xfrm>
            <a:off x="2852970" y="0"/>
            <a:ext cx="6111280" cy="148154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 hình viết từ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 descr="Cách nấu mướp hấp miến đơn giản, lạ miệng mà ngon">
            <a:extLst>
              <a:ext uri="{FF2B5EF4-FFF2-40B4-BE49-F238E27FC236}">
                <a16:creationId xmlns:a16="http://schemas.microsoft.com/office/drawing/2014/main" id="{5F9CD18D-B14E-4642-8562-E5A2B69D3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9" y="2116514"/>
            <a:ext cx="476250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ườm nóng và chườm lạnh: Bạn có đang làm đúng cách?">
            <a:extLst>
              <a:ext uri="{FF2B5EF4-FFF2-40B4-BE49-F238E27FC236}">
                <a16:creationId xmlns:a16="http://schemas.microsoft.com/office/drawing/2014/main" id="{341FB146-E89D-48E5-9D33-713B7F41F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404226"/>
            <a:ext cx="5715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314" y="1752600"/>
            <a:ext cx="7906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prstClr val="black"/>
                </a:solidFill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346</Words>
  <Application>Microsoft Office PowerPoint</Application>
  <PresentationFormat>Màn hình rộng</PresentationFormat>
  <Paragraphs>35</Paragraphs>
  <Slides>9</Slides>
  <Notes>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9</vt:i4>
      </vt:variant>
    </vt:vector>
  </HeadingPairs>
  <TitlesOfParts>
    <vt:vector size="23" baseType="lpstr">
      <vt:lpstr>等线</vt:lpstr>
      <vt:lpstr>Aptos</vt:lpstr>
      <vt:lpstr>Aptos Display</vt:lpstr>
      <vt:lpstr>Arial</vt:lpstr>
      <vt:lpstr>Arial-Rounded</vt:lpstr>
      <vt:lpstr>Bandit</vt:lpstr>
      <vt:lpstr>Calibri</vt:lpstr>
      <vt:lpstr>Garamond</vt:lpstr>
      <vt:lpstr>Times New Roman</vt:lpstr>
      <vt:lpstr>1_Office Theme</vt:lpstr>
      <vt:lpstr>Office 主题​​</vt:lpstr>
      <vt:lpstr>Office 主题</vt:lpstr>
      <vt:lpstr>2_Office Theme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10</cp:lastModifiedBy>
  <cp:revision>79</cp:revision>
  <dcterms:created xsi:type="dcterms:W3CDTF">2020-11-10T02:18:56Z</dcterms:created>
  <dcterms:modified xsi:type="dcterms:W3CDTF">2025-12-25T04:38:46Z</dcterms:modified>
</cp:coreProperties>
</file>