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720" r:id="rId2"/>
    <p:sldMasterId id="2147483732" r:id="rId3"/>
    <p:sldMasterId id="2147483744" r:id="rId4"/>
  </p:sldMasterIdLst>
  <p:notesMasterIdLst>
    <p:notesMasterId r:id="rId30"/>
  </p:notesMasterIdLst>
  <p:sldIdLst>
    <p:sldId id="7636" r:id="rId5"/>
    <p:sldId id="401" r:id="rId6"/>
    <p:sldId id="258" r:id="rId7"/>
    <p:sldId id="259" r:id="rId8"/>
    <p:sldId id="260" r:id="rId9"/>
    <p:sldId id="380" r:id="rId10"/>
    <p:sldId id="336" r:id="rId11"/>
    <p:sldId id="391" r:id="rId12"/>
    <p:sldId id="392" r:id="rId13"/>
    <p:sldId id="262" r:id="rId14"/>
    <p:sldId id="263" r:id="rId15"/>
    <p:sldId id="282" r:id="rId16"/>
    <p:sldId id="283" r:id="rId17"/>
    <p:sldId id="284" r:id="rId18"/>
    <p:sldId id="264" r:id="rId19"/>
    <p:sldId id="372" r:id="rId20"/>
    <p:sldId id="357" r:id="rId21"/>
    <p:sldId id="396" r:id="rId22"/>
    <p:sldId id="355" r:id="rId23"/>
    <p:sldId id="397" r:id="rId24"/>
    <p:sldId id="393" r:id="rId25"/>
    <p:sldId id="394" r:id="rId26"/>
    <p:sldId id="398" r:id="rId27"/>
    <p:sldId id="382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3B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Rướn:</a:t>
            </a:r>
            <a:r>
              <a:rPr lang="en-US" baseline="0"/>
              <a:t> cố vươn thẳng ra phía trước hay vươn cao lên.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Rướn:</a:t>
            </a:r>
            <a:r>
              <a:rPr lang="en-US" baseline="0"/>
              <a:t> cố vươn thẳng ra phía trước hay vươn cao lên.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25/12/2025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56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44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28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35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2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115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26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39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621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88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299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97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10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23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27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6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54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2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9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93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12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39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88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4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25/12/2025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1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7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8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90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25/12/2025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91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8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9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04800"/>
            <a:ext cx="9166413" cy="43396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73: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ươp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0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Lê Thị Thanh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1A3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Tiểu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học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Đạo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54994" y="2408238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572057" y="5705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44614" y="5705842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562333" y="5705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sương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013004" y="5705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tưởng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72057" y="4562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31586" y="4562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503386" y="4562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013004" y="4562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vượn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66" y="14483"/>
            <a:ext cx="5552314" cy="478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591906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 vườn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23951" y="5591906"/>
            <a:ext cx="214522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pic>
        <p:nvPicPr>
          <p:cNvPr id="4098" name="Picture 2" descr="Thăm quan ngôi giản dị và mảnh vườn 1 không 2 mà ai cũng phải mơ ước »  Thông tin Dự án - Cập nhật tin tức Bất Động Sản mới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47" y="404413"/>
            <a:ext cx="6324600" cy="45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2058" y="5439506"/>
            <a:ext cx="725168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sương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22431" y="5439505"/>
            <a:ext cx="289515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pic>
        <p:nvPicPr>
          <p:cNvPr id="5" name="Picture 4" descr="Hình ảnh giọt sương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60596"/>
            <a:ext cx="7271153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2097" y="5562428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đường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4512" y="5562428"/>
            <a:ext cx="31846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pic>
        <p:nvPicPr>
          <p:cNvPr id="6146" name="Picture 2" descr="Top 50 hình ảnh những con đường đẹp nhất trên thế gi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1"/>
            <a:ext cx="7755896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766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sương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449178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 vườn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52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đường</a:t>
            </a:r>
          </a:p>
        </p:txBody>
      </p:sp>
      <p:pic>
        <p:nvPicPr>
          <p:cNvPr id="11" name="Picture 2" descr="Top 50 hình ảnh những con đường đẹp nhất trên thế giớ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62" y="2007112"/>
            <a:ext cx="3578419" cy="22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ăm quan ngôi giản dị và mảnh vườn 1 không 2 mà ai cũng phải mơ ước »  Thông tin Dự án - Cập nhật tin tức Bất Động Sản mới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0" y="1905001"/>
            <a:ext cx="3350192" cy="24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ình ảnh giọt sương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16" y="2007112"/>
            <a:ext cx="3354768" cy="22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276600" y="58967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sương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449178" y="58967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 vườn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15200" y="58967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đường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72057" y="500556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344614" y="5005560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562333" y="500556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sương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013004" y="500556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tưởng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72057" y="41056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531586" y="410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503386" y="410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013004" y="41056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vượn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44" y="-160014"/>
            <a:ext cx="5047558" cy="43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7180" y="1631430"/>
            <a:ext cx="721076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Ω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9276" y="76203"/>
            <a:ext cx="6756905" cy="941185"/>
            <a:chOff x="63500" y="1429216"/>
            <a:chExt cx="5080245" cy="705889"/>
          </a:xfrm>
        </p:grpSpPr>
        <p:sp>
          <p:nvSpPr>
            <p:cNvPr id="6" name="Rounded Rectangle 5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61630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14000">
                <a:solidFill>
                  <a:srgbClr val="FF0000"/>
                </a:solidFill>
                <a:latin typeface="HP001 4 hàng"/>
              </a:rPr>
              <a:t>Ω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ƯƠ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805" y="-139859"/>
            <a:ext cx="12040393" cy="45594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44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0864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14000">
                <a:solidFill>
                  <a:srgbClr val="FF0000"/>
                </a:solidFill>
                <a:latin typeface="HP001 4 hàng"/>
              </a:rPr>
              <a:t>Ω</a:t>
            </a:r>
            <a:r>
              <a:rPr lang="en-US" sz="14000">
                <a:solidFill>
                  <a:srgbClr val="FF0000"/>
                </a:solidFill>
                <a:latin typeface="HP001 4 hàng"/>
              </a:rPr>
              <a:t>g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21" y="-19987"/>
            <a:ext cx="2709556" cy="1712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180" y="1631430"/>
            <a:ext cx="827582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Ω</a:t>
            </a:r>
            <a:r>
              <a:rPr lang="en-US" sz="28600">
                <a:solidFill>
                  <a:srgbClr val="FF0000"/>
                </a:solidFill>
                <a:latin typeface="HP001 4 hàng"/>
              </a:rPr>
              <a:t>g</a:t>
            </a:r>
            <a:r>
              <a:rPr lang="el-GR" sz="2860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44" y="5145658"/>
            <a:ext cx="2709556" cy="1712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10" y="1616440"/>
            <a:ext cx="1060679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/>
                <a:ea typeface="+mn-ea"/>
                <a:cs typeface="+mn-cs"/>
              </a:rPr>
              <a:t>đưŊg</a:t>
            </a:r>
            <a:endParaRPr kumimoji="0" lang="en-US" sz="28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ƯƠ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742" y="-66215"/>
            <a:ext cx="10998931" cy="54764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44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3165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>
                <a:solidFill>
                  <a:srgbClr val="FF0000"/>
                </a:solidFill>
                <a:latin typeface="HP001 4 hàng"/>
              </a:rPr>
              <a:t> νΰ</a:t>
            </a:r>
            <a:r>
              <a:rPr lang="vi-VN" sz="14000">
                <a:solidFill>
                  <a:srgbClr val="FF0000"/>
                </a:solidFill>
                <a:latin typeface="HP001 4 hàng"/>
              </a:rPr>
              <a:t>Ŋ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44" y="5145658"/>
            <a:ext cx="2709556" cy="1712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10" y="1631430"/>
            <a:ext cx="827582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/>
              </a:rPr>
              <a:t>νΰ</a:t>
            </a:r>
            <a:r>
              <a:rPr lang="vi-VN" sz="28600">
                <a:solidFill>
                  <a:srgbClr val="FF0000"/>
                </a:solidFill>
                <a:latin typeface="HP001 4 hàng"/>
              </a:rPr>
              <a:t>Ŋ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44" y="5145658"/>
            <a:ext cx="2709556" cy="1712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10" y="1616440"/>
            <a:ext cx="1060679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600">
                <a:solidFill>
                  <a:srgbClr val="FF0000"/>
                </a:solidFill>
                <a:latin typeface="HP001 4 hàng"/>
              </a:rPr>
              <a:t>đưŊg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7980" y="3009903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14000">
                <a:solidFill>
                  <a:srgbClr val="FF0000"/>
                </a:solidFill>
                <a:latin typeface="HP001 4 hàng"/>
              </a:rPr>
              <a:t>đưŊg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44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16273"/>
          <a:stretch/>
        </p:blipFill>
        <p:spPr bwMode="auto">
          <a:xfrm>
            <a:off x="15081" y="977350"/>
            <a:ext cx="12161838" cy="588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591" y="1326843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4200">
                <a:solidFill>
                  <a:srgbClr val="FF0000"/>
                </a:solidFill>
                <a:latin typeface="HP001 4 hàng"/>
              </a:rPr>
              <a:t>Ω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229" y="203423"/>
            <a:ext cx="2955492" cy="941185"/>
          </a:xfrm>
          <a:prstGeom prst="round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022" y="2141348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4200">
                <a:solidFill>
                  <a:srgbClr val="FF0000"/>
                </a:solidFill>
                <a:latin typeface="HP001 4 hàng"/>
              </a:rPr>
              <a:t>Ω</a:t>
            </a:r>
            <a:r>
              <a:rPr lang="en-US" sz="4200">
                <a:solidFill>
                  <a:srgbClr val="FF0000"/>
                </a:solidFill>
                <a:latin typeface="HP001 4 hàng"/>
              </a:rPr>
              <a:t>g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426" y="2985541"/>
            <a:ext cx="3418175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4200">
                <a:solidFill>
                  <a:srgbClr val="FF0000"/>
                </a:solidFill>
                <a:latin typeface="HP001 4 hàng"/>
              </a:rPr>
              <a:t>δ</a:t>
            </a:r>
            <a:r>
              <a:rPr lang="en-US" sz="4200">
                <a:solidFill>
                  <a:srgbClr val="FF0000"/>
                </a:solidFill>
                <a:latin typeface="HP001 4 hàng"/>
              </a:rPr>
              <a:t>u </a:t>
            </a:r>
            <a:r>
              <a:rPr lang="el-GR" sz="4200">
                <a:solidFill>
                  <a:srgbClr val="FF0000"/>
                </a:solidFill>
                <a:latin typeface="HP001 4 hàng"/>
              </a:rPr>
              <a:t>νΰ</a:t>
            </a:r>
            <a:r>
              <a:rPr lang="en-US" sz="4200">
                <a:solidFill>
                  <a:srgbClr val="FF0000"/>
                </a:solidFill>
                <a:latin typeface="HP001 4 hàng"/>
              </a:rPr>
              <a:t>Ŋ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426" y="3802758"/>
            <a:ext cx="3418175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4200">
                <a:solidFill>
                  <a:srgbClr val="FF0000"/>
                </a:solidFill>
                <a:latin typeface="HP001 4 hàng"/>
              </a:rPr>
              <a:t>cΪ đưŊg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65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314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640070"/>
            <a:ext cx="2438400" cy="24384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32153" r="49774" b="36053"/>
          <a:stretch/>
        </p:blipFill>
        <p:spPr>
          <a:xfrm>
            <a:off x="5585258" y="1066801"/>
            <a:ext cx="5404607" cy="51412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26536" y="3859270"/>
            <a:ext cx="28263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đọc bài trang 156/SGK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7" t="4051" r="-3411" b="64155"/>
          <a:stretch/>
        </p:blipFill>
        <p:spPr>
          <a:xfrm>
            <a:off x="1295400" y="1540429"/>
            <a:ext cx="4402188" cy="46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b="64940"/>
          <a:stretch/>
        </p:blipFill>
        <p:spPr>
          <a:xfrm>
            <a:off x="750046" y="146547"/>
            <a:ext cx="10188516" cy="51541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2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0070C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73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  ương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1" y="5382344"/>
            <a:ext cx="11174569" cy="1628056"/>
            <a:chOff x="502855" y="5406302"/>
            <a:chExt cx="10340246" cy="1628056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502855" y="5406302"/>
              <a:ext cx="1034024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54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ương</a:t>
              </a: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tới tr</a:t>
              </a:r>
              <a:r>
                <a:rPr lang="en-US" sz="54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ương</a:t>
              </a: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</a:t>
              </a:r>
              <a:r>
                <a:rPr lang="en-US" sz="54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ươn</a:t>
              </a: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theo s</a:t>
              </a:r>
              <a:r>
                <a:rPr lang="en-US" sz="54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ươn</a:t>
              </a: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đồi.</a:t>
              </a:r>
              <a:endParaRPr lang="en-US" sz="5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755262" y="5493565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4903238" y="553327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3401620" y="5490937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7796345" y="548942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18438"/>
            <a:ext cx="2123468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18438"/>
            <a:ext cx="2123468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271442"/>
            <a:ext cx="4295089" cy="1432470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318600" y="1295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231740" y="1295400"/>
            <a:ext cx="28263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00262" y="4328581"/>
            <a:ext cx="1981695" cy="165119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008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8489" y="3460584"/>
            <a:ext cx="36576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4312" y="3460584"/>
            <a:ext cx="36576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553" y="3460584"/>
            <a:ext cx="28598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5032" y="3460584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2339" y="3460584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071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2057" y="5148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32424" y="5148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45650" y="5148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38187" y="4972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16569" y="4972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85735" y="4972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754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278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80256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32656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85056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877857" y="5148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vượn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519471" y="4972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pic>
        <p:nvPicPr>
          <p:cNvPr id="1026" name="Picture 2" descr="HƯỚNG DẪN KỸ THUẬT NUÔI LƯƠN ĐẠT HIỆU QUẢ CAO - &amp;quot;VỮNG TIN VƯƠN KHƠI&amp;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82" y="284007"/>
            <a:ext cx="5837335" cy="43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4 bài tập tăng chiều cao hiệu quả nhất bạn nên lựa chọn - TVB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48" y="77868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ách làm Sườn Kho Khóm bí quyết không cần ướp sườn vẫn thấm ngấm gia vị đậm  đà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91" y="457200"/>
            <a:ext cx="7570273" cy="42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Ngôn ngữ thanh âm của loài vượ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49" y="228600"/>
            <a:ext cx="6837155" cy="45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2057" y="5148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44614" y="51485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62333" y="5148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sương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7596" y="49722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04446" y="49722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47302" y="49722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754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278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80256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32656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85056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013004" y="5148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tưởng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427142" y="49722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pic>
        <p:nvPicPr>
          <p:cNvPr id="2050" name="Picture 2" descr="Ý nghĩa hoa phượng đỏ rực cả góc trời báo hiệu mùa hè đến - Trồng H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26" y="76200"/>
            <a:ext cx="6837155" cy="482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giọt sương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60596"/>
            <a:ext cx="7271153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2057" y="39862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44614" y="398628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2333" y="3986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sương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7596" y="381000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04446" y="381000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7302" y="381000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13004" y="39862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tưởng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427142" y="3810000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2057" y="28432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31586" y="2843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03386" y="2843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38187" y="2667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15731" y="2667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43471" y="2667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013004" y="28432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vượn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654618" y="2667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</a:p>
        </p:txBody>
      </p:sp>
    </p:spTree>
    <p:extLst>
      <p:ext uri="{BB962C8B-B14F-4D97-AF65-F5344CB8AC3E}">
        <p14:creationId xmlns:p14="http://schemas.microsoft.com/office/powerpoint/2010/main" val="4288734603"/>
      </p:ext>
    </p:extLst>
  </p:cSld>
  <p:clrMapOvr>
    <a:masterClrMapping/>
  </p:clrMapOvr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258</Words>
  <Application>Microsoft Office PowerPoint</Application>
  <PresentationFormat>Widescreen</PresentationFormat>
  <Paragraphs>134</Paragraphs>
  <Slides>25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.VnCooper</vt:lpstr>
      <vt:lpstr>Aptos</vt:lpstr>
      <vt:lpstr>Aptos Display</vt:lpstr>
      <vt:lpstr>Arial</vt:lpstr>
      <vt:lpstr>Arial Rounded MT Bold</vt:lpstr>
      <vt:lpstr>Arial-Rounded</vt:lpstr>
      <vt:lpstr>Arrus-Black</vt:lpstr>
      <vt:lpstr>Bandit</vt:lpstr>
      <vt:lpstr>Calibri</vt:lpstr>
      <vt:lpstr>DomCasual</vt:lpstr>
      <vt:lpstr>Garamond</vt:lpstr>
      <vt:lpstr>HP001 4 hàng</vt:lpstr>
      <vt:lpstr>Tahoma</vt:lpstr>
      <vt:lpstr>Times New Roman</vt:lpstr>
      <vt:lpstr>Wingdings</vt:lpstr>
      <vt:lpstr>Trẻ em Vui vẻ 16x9</vt:lpstr>
      <vt:lpstr>Office 主题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Administrator</cp:lastModifiedBy>
  <cp:revision>79</cp:revision>
  <dcterms:created xsi:type="dcterms:W3CDTF">2020-08-13T09:32:00Z</dcterms:created>
  <dcterms:modified xsi:type="dcterms:W3CDTF">2025-12-25T05:44:17Z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