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 id="2147483720" r:id="rId2"/>
    <p:sldMasterId id="2147483732" r:id="rId3"/>
    <p:sldMasterId id="2147483744" r:id="rId4"/>
  </p:sldMasterIdLst>
  <p:notesMasterIdLst>
    <p:notesMasterId r:id="rId15"/>
  </p:notesMasterIdLst>
  <p:sldIdLst>
    <p:sldId id="7636" r:id="rId5"/>
    <p:sldId id="314" r:id="rId6"/>
    <p:sldId id="272" r:id="rId7"/>
    <p:sldId id="338" r:id="rId8"/>
    <p:sldId id="386" r:id="rId9"/>
    <p:sldId id="326" r:id="rId10"/>
    <p:sldId id="274" r:id="rId11"/>
    <p:sldId id="275" r:id="rId12"/>
    <p:sldId id="399"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mở rộng thêm ở câu hỏi cuối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25/12/2025</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6656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17442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8284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4763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1632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90115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3826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14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8662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4008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02299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88897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62510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6854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21623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1288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97927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7787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25/12/2025</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52656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534254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60822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61739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6F8-8F8A-C233-5AE4-A99F79747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1FCCC9-5ED1-D118-DED7-FAE3F1D17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AE4C3-C7BF-07D3-DA49-FE8BF1D69EC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95FE4EA-DD31-A7E9-4421-7DCB2BDAB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0425-C3C8-F01B-9AA9-3336606EE5D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482881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4A8C-4255-5A62-85B5-84CB8438A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4D17D-2BD4-73A4-F853-348DC7AE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A4B6-7083-E941-68CC-4612E8A184C1}"/>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ABD69AB-56DE-917F-59AB-4FFFAEFB3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9F17-F7BB-1BAA-E18B-4E9E71EF4CB0}"/>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218058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A0EA-472F-135D-B902-49E835A2E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2E123-427B-B614-3C01-09A932BCFC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69691-32F0-7368-A583-9C792FAC71AA}"/>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3C8B19A1-8B7B-E0E7-1DE9-FE6DEC500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2E34B-F0E9-001C-E252-6B3A5EB3E312}"/>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524373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1304-098B-D737-429C-44A873569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DF8D2-A507-1974-BDA5-A5B2476E7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19EE4-1102-C86E-3999-97C8B495F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706CF-9D72-02FB-0E80-2ABC9DE535E4}"/>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1BC0A77D-2AC3-A08B-5BEF-67BD3D785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FE439-4385-4FD0-CE5F-41EE51AEC56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910043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A434-403C-8202-0AD0-5AA9EE5EC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B712E4-F2E7-EF71-AA32-325CF0156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3642C-433C-BC24-E1D2-9282CA9C8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79B42-6329-DAA5-038D-00EA5ABD5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0BAAA-FB9B-EA41-C77F-96CB3938F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7970A-50F8-F43F-14E5-F797AE7B25B6}"/>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8" name="Footer Placeholder 7">
            <a:extLst>
              <a:ext uri="{FF2B5EF4-FFF2-40B4-BE49-F238E27FC236}">
                <a16:creationId xmlns:a16="http://schemas.microsoft.com/office/drawing/2014/main" id="{E6D720E8-E5BB-9BEC-B992-AD2540A84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1B8B2-65E9-1318-0344-5E5C79A3AC4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807059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6C8-7828-20D7-4114-A36B3CD45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576DB-C23E-AB1B-069C-CE1706DDBA80}"/>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4" name="Footer Placeholder 3">
            <a:extLst>
              <a:ext uri="{FF2B5EF4-FFF2-40B4-BE49-F238E27FC236}">
                <a16:creationId xmlns:a16="http://schemas.microsoft.com/office/drawing/2014/main" id="{B542112B-AD0E-CA99-B949-30BAFBDAD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6F601-D220-4878-BB78-C5C07B2BC799}"/>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91694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25/12/2025</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4CB6D-2179-CF19-DBBA-3FDA94EFB07E}"/>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3" name="Footer Placeholder 2">
            <a:extLst>
              <a:ext uri="{FF2B5EF4-FFF2-40B4-BE49-F238E27FC236}">
                <a16:creationId xmlns:a16="http://schemas.microsoft.com/office/drawing/2014/main" id="{C34B4092-8E77-C20B-51B2-D69D5E5CD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2E103-7F29-F674-7B45-E2B1A5DB283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16286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B521-B92F-2CB6-CCC5-8E58E16FA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A113B-73DD-3BB4-ABA4-707C0929C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20BE5-251A-D254-D283-4D33799D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D0BA9-27C0-FA11-86CF-E0B663355A7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4789BEF1-384F-59E6-2A8A-13A69E912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1C231-2C69-CCAE-8D6F-3038AB25446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270282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1ADF-70B6-3CE8-CB63-F9BD4159D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18809-B616-3C6E-C62B-8189BEE66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C5E48-5D02-E53B-5EDA-0BB6E4E20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8EFD7-AF22-EF47-FFFD-FA418D9BF915}"/>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C0D36CBF-38F9-7D09-787B-C2A5FAC41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5B263-6444-2324-0217-073DF2A5E16E}"/>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125814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E8B-BF30-D9E0-DE59-3F8FEE7A0B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E39A0-4228-DBAB-384C-773EA235F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C096E-58A8-D89D-7DD6-02D2D56C575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85F85971-343C-59B1-8F96-AA0C30819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C1C85-FB81-2561-C10B-6A1A3ACFCAD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52551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09A93-1CD4-4F8D-6312-60D7970E9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71D51-6C46-C825-4EE2-D7D7898FF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C844F-B2FD-DBF7-CC41-D356F164A36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6F9AEBF5-157A-695B-1E64-5B4EF623A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01B02-3845-9735-BC70-06EAB0388C07}"/>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7012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25/12/2025</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25/12/2025</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25/12/2025</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25/12/2025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25/12/2025</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25/12/2025</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74911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12/25/2025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25302864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715D36-FA13-B10D-3CE5-4B7C0472617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F851BB-6D66-20DE-B1F5-89ECE066D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98868-D4B7-7BF6-DB68-83FAA81C5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B33CB-8D97-5B10-13F8-35751FB71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1AE3E7D4-BB49-CB19-5F35-7623ACA69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6D881-C527-FB52-0F36-782447E24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A34670-FED5-4B8E-B69D-1173D3ABBA78}" type="slidenum">
              <a:rPr lang="en-US" smtClean="0"/>
              <a:pPr/>
              <a:t>‹#›</a:t>
            </a:fld>
            <a:endParaRPr lang="en-US"/>
          </a:p>
        </p:txBody>
      </p:sp>
    </p:spTree>
    <p:extLst>
      <p:ext uri="{BB962C8B-B14F-4D97-AF65-F5344CB8AC3E}">
        <p14:creationId xmlns:p14="http://schemas.microsoft.com/office/powerpoint/2010/main" val="25165249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304800"/>
            <a:ext cx="9166413" cy="43396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8" normalizeH="0" baseline="0" noProof="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QUÝ THẦY CÔ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VỀ DỰ GIỜ THĂM LỚP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Môn Tiếng Việt lớp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F9ED5">
                    <a:lumMod val="75000"/>
                  </a:srgbClr>
                </a:solidFill>
                <a:effectLst/>
                <a:uLnTx/>
                <a:uFillTx/>
                <a:latin typeface="Times New Roman" panose="02020603050405020304" pitchFamily="18" charset="0"/>
                <a:ea typeface="+mn-ea"/>
                <a:cs typeface="Times New Roman" panose="02020603050405020304" pitchFamily="18" charset="0"/>
              </a:rPr>
              <a:t>Bài 73: ươm ươp (Tiết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(Bộ sách kết nối tri thức)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2860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068F63A-0B78-7FAC-3469-2760FB9346F4}"/>
              </a:ext>
            </a:extLst>
          </p:cNvPr>
          <p:cNvSpPr txBox="1"/>
          <p:nvPr/>
        </p:nvSpPr>
        <p:spPr>
          <a:xfrm>
            <a:off x="2057400" y="5105400"/>
            <a:ext cx="66206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Giáo</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viên</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Lê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thị</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Thanh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Hiền</a:t>
            </a:r>
            <a:endPar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Lớp</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 1A6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Trường</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Tiểu</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học</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Hưng</a:t>
            </a:r>
            <a:r>
              <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Đạo</a:t>
            </a:r>
            <a:endParaRPr kumimoji="0" lang="en-US" sz="2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72" t="23770" r="31689" b="28279"/>
          <a:stretch/>
        </p:blipFill>
        <p:spPr bwMode="auto">
          <a:xfrm>
            <a:off x="1524001" y="339096"/>
            <a:ext cx="9321151" cy="621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31" t="3555" b="70492"/>
          <a:stretch/>
        </p:blipFill>
        <p:spPr>
          <a:xfrm>
            <a:off x="1958230" y="1"/>
            <a:ext cx="7947771" cy="3337857"/>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62732" y="39624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cxnSp>
        <p:nvCxnSpPr>
          <p:cNvPr id="11" name="Straight Connector 10"/>
          <p:cNvCxnSpPr/>
          <p:nvPr/>
        </p:nvCxnSpPr>
        <p:spPr>
          <a:xfrm flipH="1">
            <a:off x="4985089" y="3987752"/>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46143" y="317267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10160854" y="316742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043547" y="3415866"/>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828021" y="395068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130607" y="387548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9449501" y="4507313"/>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21551" y="5046966"/>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969964" y="383313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4</a:t>
            </a:r>
          </a:p>
        </p:txBody>
      </p:sp>
      <p:cxnSp>
        <p:nvCxnSpPr>
          <p:cNvPr id="24" name="Straight Connector 23"/>
          <p:cNvCxnSpPr/>
          <p:nvPr/>
        </p:nvCxnSpPr>
        <p:spPr>
          <a:xfrm flipH="1">
            <a:off x="7775133" y="566776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180472" y="501675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5</a:t>
            </a:r>
          </a:p>
        </p:txBody>
      </p:sp>
      <p:cxnSp>
        <p:nvCxnSpPr>
          <p:cNvPr id="28" name="Straight Connector 27"/>
          <p:cNvCxnSpPr/>
          <p:nvPr/>
        </p:nvCxnSpPr>
        <p:spPr>
          <a:xfrm>
            <a:off x="7063998" y="5046966"/>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361206" y="613153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061170" y="552618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latin typeface="Arial" pitchFamily="34" charset="0"/>
                <a:ea typeface="Arial-Rounded" pitchFamily="34" charset="0"/>
                <a:cs typeface="Arial" pitchFamily="34" charset="0"/>
              </a:rPr>
              <a:t>6</a:t>
            </a: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sương</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vươn</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	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sp>
        <p:nvSpPr>
          <p:cNvPr id="14" name="Rounded Rectangle 13"/>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Buổi sáng sớm, bầu trời phía đông có màu gì?</a:t>
            </a:r>
          </a:p>
        </p:txBody>
      </p:sp>
      <p:cxnSp>
        <p:nvCxnSpPr>
          <p:cNvPr id="15" name="Straight Connector 14"/>
          <p:cNvCxnSpPr/>
          <p:nvPr/>
        </p:nvCxnSpPr>
        <p:spPr>
          <a:xfrm>
            <a:off x="354016" y="1934980"/>
            <a:ext cx="75707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0000" y="2649234"/>
            <a:ext cx="7938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prstClr val="white"/>
                </a:solidFill>
                <a:latin typeface="Arial-Rounded" pitchFamily="34" charset="0"/>
                <a:ea typeface="Arial-Rounded" pitchFamily="34" charset="0"/>
                <a:cs typeface="Arial-Rounded" pitchFamily="34" charset="0"/>
              </a:rPr>
              <a:t>Cây cối làm gì sau giấc ngủ dài?</a:t>
            </a:r>
          </a:p>
        </p:txBody>
      </p:sp>
      <p:cxnSp>
        <p:nvCxnSpPr>
          <p:cNvPr id="20" name="Straight Connector 19"/>
          <p:cNvCxnSpPr/>
          <p:nvPr/>
        </p:nvCxnSpPr>
        <p:spPr>
          <a:xfrm>
            <a:off x="354016" y="3276600"/>
            <a:ext cx="113946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5754" y="3903966"/>
            <a:ext cx="3544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Câu nào trong bài nói về làng quê buổi sáng sớm?</a:t>
            </a:r>
          </a:p>
        </p:txBody>
      </p:sp>
      <p:cxnSp>
        <p:nvCxnSpPr>
          <p:cNvPr id="30" name="Straight Connector 29"/>
          <p:cNvCxnSpPr/>
          <p:nvPr/>
        </p:nvCxnSpPr>
        <p:spPr>
          <a:xfrm>
            <a:off x="4250130" y="3963926"/>
            <a:ext cx="75135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5754" y="4648200"/>
            <a:ext cx="53130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58012"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white"/>
                </a:solidFill>
                <a:latin typeface="Arial-Rounded" pitchFamily="34" charset="0"/>
                <a:ea typeface="Arial-Rounded" pitchFamily="34" charset="0"/>
                <a:cs typeface="Arial-Rounded" pitchFamily="34" charset="0"/>
              </a:rPr>
              <a:t>Em thường làm gì khi ngày mới bắt đầu?</a:t>
            </a:r>
          </a:p>
        </p:txBody>
      </p: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080" y="-152400"/>
            <a:ext cx="9052687" cy="49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1752600" y="1324706"/>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Buổi sáng của em</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646" t="57923" r="10696" b="4481"/>
          <a:stretch/>
        </p:blipFill>
        <p:spPr>
          <a:xfrm>
            <a:off x="2931102" y="2286001"/>
            <a:ext cx="6024997" cy="4112303"/>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1"/>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Buổi sáng, tiếng gà gọi mặt trời thức dậy. Bầu trời phía đông ửng hồng. Nắng xua tan màn sương. Cây lá bừng tỉnh sau giấc ngủ dài, vươn mình đón những tia nắng đầu tiên của ngày mới. Làng quê rộn ràng những âm thanh của cuộc sống. Em tới lớp. Mẹ đi làm.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080" y="-152400"/>
            <a:ext cx="9052687" cy="490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64789"/>
      </p:ext>
    </p:extLst>
  </p:cSld>
  <p:clrMapOvr>
    <a:masterClrMapping/>
  </p:clrMapOvr>
</p:sld>
</file>

<file path=ppt/theme/theme1.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392</Words>
  <Application>Microsoft Office PowerPoint</Application>
  <PresentationFormat>Widescreen</PresentationFormat>
  <Paragraphs>36</Paragraphs>
  <Slides>10</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Aptos</vt:lpstr>
      <vt:lpstr>Aptos Display</vt:lpstr>
      <vt:lpstr>Arial</vt:lpstr>
      <vt:lpstr>Arial Rounded MT Bold</vt:lpstr>
      <vt:lpstr>Arial-Rounded</vt:lpstr>
      <vt:lpstr>Bandit</vt:lpstr>
      <vt:lpstr>Calibri</vt:lpstr>
      <vt:lpstr>Garamond</vt:lpstr>
      <vt:lpstr>Tahoma</vt:lpstr>
      <vt:lpstr>Times New Roman</vt:lpstr>
      <vt:lpstr>Wingdings</vt:lpstr>
      <vt:lpstr>Trẻ em Vui vẻ 16x9</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Administrator</cp:lastModifiedBy>
  <cp:revision>77</cp:revision>
  <dcterms:created xsi:type="dcterms:W3CDTF">2020-08-13T09:32:00Z</dcterms:created>
  <dcterms:modified xsi:type="dcterms:W3CDTF">2025-12-25T05:45:51Z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