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 id="2147483720" r:id="rId2"/>
    <p:sldMasterId id="2147483732" r:id="rId3"/>
    <p:sldMasterId id="2147483744" r:id="rId4"/>
  </p:sldMasterIdLst>
  <p:notesMasterIdLst>
    <p:notesMasterId r:id="rId15"/>
  </p:notesMasterIdLst>
  <p:sldIdLst>
    <p:sldId id="7636" r:id="rId5"/>
    <p:sldId id="314" r:id="rId6"/>
    <p:sldId id="272" r:id="rId7"/>
    <p:sldId id="338" r:id="rId8"/>
    <p:sldId id="386" r:id="rId9"/>
    <p:sldId id="326" r:id="rId10"/>
    <p:sldId id="274" r:id="rId11"/>
    <p:sldId id="275" r:id="rId12"/>
    <p:sldId id="399"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8" d="100"/>
          <a:sy n="78" d="100"/>
        </p:scale>
        <p:origin x="4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311867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hỏi mở rộng thêm ở câu hỏi cuối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065213" y="304800"/>
            <a:ext cx="7091361" cy="2793906"/>
          </a:xfrm>
        </p:spPr>
        <p:txBody>
          <a:bodyPr rtlCol="0" anchor="b">
            <a:normAutofit/>
          </a:bodyPr>
          <a:lstStyle>
            <a:lvl1pPr algn="l">
              <a:lnSpc>
                <a:spcPct val="80000"/>
              </a:lnSpc>
              <a:defRPr sz="660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25/12/2025</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25/12/2025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865014" y="304801"/>
            <a:ext cx="1715800"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209800" y="304801"/>
            <a:ext cx="7502814"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25/12/2025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6656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1744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58284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47635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1632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90115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3826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1439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25/12/2025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86621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240088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02299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88897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62510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6854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921623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12885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97927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7787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5180013" y="1600200"/>
            <a:ext cx="6400801" cy="2486025"/>
          </a:xfrm>
        </p:spPr>
        <p:txBody>
          <a:bodyPr rtlCol="0" anchor="b">
            <a:normAutofit/>
          </a:bodyPr>
          <a:lstStyle>
            <a:lvl1pPr>
              <a:defRPr sz="5200"/>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25/12/2025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52656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534254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60822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61739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46F8-8F8A-C233-5AE4-A99F79747D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1FCCC9-5ED1-D118-DED7-FAE3F1D17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1AE4C3-C7BF-07D3-DA49-FE8BF1D69ECF}"/>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095FE4EA-DD31-A7E9-4421-7DCB2BDAB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60425-C3C8-F01B-9AA9-3336606EE5D5}"/>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482881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4A8C-4255-5A62-85B5-84CB8438A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4D17D-2BD4-73A4-F853-348DC7AE9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DA4B6-7083-E941-68CC-4612E8A184C1}"/>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0ABD69AB-56DE-917F-59AB-4FFFAEFB3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D9F17-F7BB-1BAA-E18B-4E9E71EF4CB0}"/>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218058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A0EA-472F-135D-B902-49E835A2EE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62E123-427B-B614-3C01-09A932BCFC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B69691-32F0-7368-A583-9C792FAC71AA}"/>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3C8B19A1-8B7B-E0E7-1DE9-FE6DEC500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2E34B-F0E9-001C-E252-6B3A5EB3E312}"/>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524373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1304-098B-D737-429C-44A873569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DF8D2-A507-1974-BDA5-A5B2476E7E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119EE4-1102-C86E-3999-97C8B495FF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706CF-9D72-02FB-0E80-2ABC9DE535E4}"/>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6" name="Footer Placeholder 5">
            <a:extLst>
              <a:ext uri="{FF2B5EF4-FFF2-40B4-BE49-F238E27FC236}">
                <a16:creationId xmlns:a16="http://schemas.microsoft.com/office/drawing/2014/main" id="{1BC0A77D-2AC3-A08B-5BEF-67BD3D785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CFE439-4385-4FD0-CE5F-41EE51AEC56D}"/>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910043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A434-403C-8202-0AD0-5AA9EE5ECD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B712E4-F2E7-EF71-AA32-325CF0156E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C3642C-433C-BC24-E1D2-9282CA9C86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A79B42-6329-DAA5-038D-00EA5ABD5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C0BAAA-FB9B-EA41-C77F-96CB3938F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57970A-50F8-F43F-14E5-F797AE7B25B6}"/>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8" name="Footer Placeholder 7">
            <a:extLst>
              <a:ext uri="{FF2B5EF4-FFF2-40B4-BE49-F238E27FC236}">
                <a16:creationId xmlns:a16="http://schemas.microsoft.com/office/drawing/2014/main" id="{E6D720E8-E5BB-9BEC-B992-AD2540A84E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01B8B2-65E9-1318-0344-5E5C79A3AC4D}"/>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807059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86C8-7828-20D7-4114-A36B3CD457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4576DB-C23E-AB1B-069C-CE1706DDBA80}"/>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4" name="Footer Placeholder 3">
            <a:extLst>
              <a:ext uri="{FF2B5EF4-FFF2-40B4-BE49-F238E27FC236}">
                <a16:creationId xmlns:a16="http://schemas.microsoft.com/office/drawing/2014/main" id="{B542112B-AD0E-CA99-B949-30BAFBDADA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66F601-D220-4878-BB78-C5C07B2BC799}"/>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91694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2082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70088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25/12/2025</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4CB6D-2179-CF19-DBBA-3FDA94EFB07E}"/>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3" name="Footer Placeholder 2">
            <a:extLst>
              <a:ext uri="{FF2B5EF4-FFF2-40B4-BE49-F238E27FC236}">
                <a16:creationId xmlns:a16="http://schemas.microsoft.com/office/drawing/2014/main" id="{C34B4092-8E77-C20B-51B2-D69D5E5CDC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2E103-7F29-F674-7B45-E2B1A5DB2835}"/>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2162862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B521-B92F-2CB6-CCC5-8E58E16FA3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A113B-73DD-3BB4-ABA4-707C0929CC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20BE5-251A-D254-D283-4D33799D4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D0BA9-27C0-FA11-86CF-E0B663355A77}"/>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6" name="Footer Placeholder 5">
            <a:extLst>
              <a:ext uri="{FF2B5EF4-FFF2-40B4-BE49-F238E27FC236}">
                <a16:creationId xmlns:a16="http://schemas.microsoft.com/office/drawing/2014/main" id="{4789BEF1-384F-59E6-2A8A-13A69E9123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1C231-2C69-CCAE-8D6F-3038AB25446A}"/>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270282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1ADF-70B6-3CE8-CB63-F9BD4159D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D18809-B616-3C6E-C62B-8189BEE661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4C5E48-5D02-E53B-5EDA-0BB6E4E20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8EFD7-AF22-EF47-FFFD-FA418D9BF915}"/>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6" name="Footer Placeholder 5">
            <a:extLst>
              <a:ext uri="{FF2B5EF4-FFF2-40B4-BE49-F238E27FC236}">
                <a16:creationId xmlns:a16="http://schemas.microsoft.com/office/drawing/2014/main" id="{C0D36CBF-38F9-7D09-787B-C2A5FAC41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95B263-6444-2324-0217-073DF2A5E16E}"/>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125814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FE8B-BF30-D9E0-DE59-3F8FEE7A0B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9E39A0-4228-DBAB-384C-773EA235F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C096E-58A8-D89D-7DD6-02D2D56C575F}"/>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85F85971-343C-59B1-8F96-AA0C30819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C1C85-FB81-2561-C10B-6A1A3ACFCADA}"/>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525518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09A93-1CD4-4F8D-6312-60D7970E9A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A71D51-6C46-C825-4EE2-D7D7898FFD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C844F-B2FD-DBF7-CC41-D356F164A367}"/>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6F9AEBF5-157A-695B-1E64-5B4EF623A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01B02-3845-9735-BC70-06EAB0388C07}"/>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7012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2082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70088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25/12/2025</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25/12/2025</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25/12/2025</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25/12/2025</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8" name="Hình chữ nhật Góc tròn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25/12/2025</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spc="-40"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25/12/2025</a:t>
            </a:fld>
            <a:endParaRPr lang="vi-VN" dirty="0"/>
          </a:p>
        </p:txBody>
      </p:sp>
      <p:sp>
        <p:nvSpPr>
          <p:cNvPr id="5" name="Chỗ dành sẵn cho Chân trang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25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749110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12/25/2025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25302864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5D715D36-FA13-B10D-3CE5-4B7C04726174}"/>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7F851BB-6D66-20DE-B1F5-89ECE066D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198868-D4B7-7BF6-DB68-83FAA81C5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B33CB-8D97-5B10-13F8-35751FB71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1AE3E7D4-BB49-CB19-5F35-7623ACA69D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66D881-C527-FB52-0F36-782447E24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A34670-FED5-4B8E-B69D-1173D3ABBA78}" type="slidenum">
              <a:rPr lang="en-US" smtClean="0"/>
              <a:pPr/>
              <a:t>‹#›</a:t>
            </a:fld>
            <a:endParaRPr lang="en-US"/>
          </a:p>
        </p:txBody>
      </p:sp>
    </p:spTree>
    <p:extLst>
      <p:ext uri="{BB962C8B-B14F-4D97-AF65-F5344CB8AC3E}">
        <p14:creationId xmlns:p14="http://schemas.microsoft.com/office/powerpoint/2010/main" val="25165249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8800" y="304800"/>
            <a:ext cx="9166413" cy="433965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8" normalizeH="0" baseline="0" noProof="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CHÀO MỪNG  QUÝ THẦY CÔ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VỀ DỰ GIỜ THĂM LỚP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Môn Tiếng Việt lớp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F9ED5">
                    <a:lumMod val="75000"/>
                  </a:srgbClr>
                </a:solidFill>
                <a:effectLst/>
                <a:uLnTx/>
                <a:uFillTx/>
                <a:latin typeface="Times New Roman" panose="02020603050405020304" pitchFamily="18" charset="0"/>
                <a:ea typeface="+mn-ea"/>
                <a:cs typeface="Times New Roman" panose="02020603050405020304" pitchFamily="18" charset="0"/>
              </a:rPr>
              <a:t>Bài 73: ươm ươp (Tiết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(Bộ sách kết nối tri thức)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22860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068F63A-0B78-7FAC-3469-2760FB9346F4}"/>
              </a:ext>
            </a:extLst>
          </p:cNvPr>
          <p:cNvSpPr txBox="1"/>
          <p:nvPr/>
        </p:nvSpPr>
        <p:spPr>
          <a:xfrm>
            <a:off x="2057400" y="5105400"/>
            <a:ext cx="66206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Giáo viên: Đào Thị Kim Liên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Lớp : 1A3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Trường: Tiểu học Hưng Đạo</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314" y="1752600"/>
            <a:ext cx="7906322" cy="1569660"/>
          </a:xfrm>
          <a:prstGeom prst="rect">
            <a:avLst/>
          </a:prstGeom>
          <a:noFill/>
        </p:spPr>
        <p:txBody>
          <a:bodyPr wrap="square" rtlCol="0">
            <a:spAutoFit/>
          </a:bodyPr>
          <a:lstStyle/>
          <a:p>
            <a:pPr algn="ctr"/>
            <a:r>
              <a:rPr lang="en-US" sz="9600">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72" t="23770" r="31689" b="28279"/>
          <a:stretch/>
        </p:blipFill>
        <p:spPr bwMode="auto">
          <a:xfrm>
            <a:off x="1524001" y="339096"/>
            <a:ext cx="9321151" cy="621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631" t="3555" b="70492"/>
          <a:stretch/>
        </p:blipFill>
        <p:spPr>
          <a:xfrm>
            <a:off x="1958230" y="1"/>
            <a:ext cx="7947771" cy="3337857"/>
          </a:xfrm>
          <a:prstGeom prst="rect">
            <a:avLst/>
          </a:prstGeom>
        </p:spPr>
      </p:pic>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62732"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Buổi sáng, tiếng gà gọi mặt trời thức dậy. Bầu trời phía đông ửng hồng. Nắng xua tan màn sương. Cây lá bừng tỉnh sau giấc ngủ dài, vươn mình đón những tia nắng đầu tiên của ngày mới. Làng quê rộn ràng những âm thanh của cuộc sống. Em tới lớp. Mẹ đi làm.</a:t>
            </a:r>
          </a:p>
        </p:txBody>
      </p:sp>
      <p:cxnSp>
        <p:nvCxnSpPr>
          <p:cNvPr id="11" name="Straight Connector 10"/>
          <p:cNvCxnSpPr/>
          <p:nvPr/>
        </p:nvCxnSpPr>
        <p:spPr>
          <a:xfrm flipH="1">
            <a:off x="4985089" y="3987752"/>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46143" y="317267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latin typeface="Arial" pitchFamily="34" charset="0"/>
                <a:ea typeface="Arial-Rounded" pitchFamily="34" charset="0"/>
                <a:cs typeface="Arial" pitchFamily="34" charset="0"/>
              </a:rPr>
              <a:t>1</a:t>
            </a:r>
          </a:p>
        </p:txBody>
      </p:sp>
      <p:sp>
        <p:nvSpPr>
          <p:cNvPr id="13" name="Oval 12"/>
          <p:cNvSpPr/>
          <p:nvPr/>
        </p:nvSpPr>
        <p:spPr>
          <a:xfrm>
            <a:off x="10160854" y="316742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10043547" y="3415866"/>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828021" y="395068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130607" y="387548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latin typeface="Arial" pitchFamily="34" charset="0"/>
                <a:ea typeface="Arial-Rounded" pitchFamily="34" charset="0"/>
                <a:cs typeface="Arial" pitchFamily="34" charset="0"/>
              </a:rPr>
              <a:t>3</a:t>
            </a:r>
          </a:p>
        </p:txBody>
      </p:sp>
      <p:cxnSp>
        <p:nvCxnSpPr>
          <p:cNvPr id="17" name="Straight Connector 16"/>
          <p:cNvCxnSpPr/>
          <p:nvPr/>
        </p:nvCxnSpPr>
        <p:spPr>
          <a:xfrm>
            <a:off x="9449501" y="4507313"/>
            <a:ext cx="1188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521551" y="5046966"/>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0969964" y="3833135"/>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latin typeface="Arial" pitchFamily="34" charset="0"/>
                <a:ea typeface="Arial-Rounded" pitchFamily="34" charset="0"/>
                <a:cs typeface="Arial" pitchFamily="34" charset="0"/>
              </a:rPr>
              <a:t>4</a:t>
            </a:r>
          </a:p>
        </p:txBody>
      </p:sp>
      <p:cxnSp>
        <p:nvCxnSpPr>
          <p:cNvPr id="24" name="Straight Connector 23"/>
          <p:cNvCxnSpPr/>
          <p:nvPr/>
        </p:nvCxnSpPr>
        <p:spPr>
          <a:xfrm flipH="1">
            <a:off x="7775133" y="566776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180472" y="501675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latin typeface="Arial" pitchFamily="34" charset="0"/>
                <a:ea typeface="Arial-Rounded" pitchFamily="34" charset="0"/>
                <a:cs typeface="Arial" pitchFamily="34" charset="0"/>
              </a:rPr>
              <a:t>5</a:t>
            </a:r>
          </a:p>
        </p:txBody>
      </p:sp>
      <p:cxnSp>
        <p:nvCxnSpPr>
          <p:cNvPr id="28" name="Straight Connector 27"/>
          <p:cNvCxnSpPr/>
          <p:nvPr/>
        </p:nvCxnSpPr>
        <p:spPr>
          <a:xfrm>
            <a:off x="7063998" y="5046966"/>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361206" y="6131532"/>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061170" y="5526189"/>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latin typeface="Arial" pitchFamily="34" charset="0"/>
                <a:ea typeface="Arial-Rounded" pitchFamily="34" charset="0"/>
                <a:cs typeface="Arial" pitchFamily="34" charset="0"/>
              </a:rPr>
              <a:t>6</a:t>
            </a: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9" grpId="0" animBg="1"/>
      <p:bldP spid="2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4400" y="2726976"/>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sương</a:t>
            </a:r>
          </a:p>
        </p:txBody>
      </p:sp>
      <p:sp>
        <p:nvSpPr>
          <p:cNvPr id="6" name="Title 1"/>
          <p:cNvSpPr txBox="1">
            <a:spLocks/>
          </p:cNvSpPr>
          <p:nvPr/>
        </p:nvSpPr>
        <p:spPr>
          <a:xfrm>
            <a:off x="6642311"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vươn</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65794"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a:solidFill>
                  <a:srgbClr val="0070C0"/>
                </a:solidFill>
                <a:latin typeface="Arial-Rounded" pitchFamily="34" charset="0"/>
                <a:ea typeface="Arial-Rounded" pitchFamily="34" charset="0"/>
                <a:cs typeface="Arial-Rounded" pitchFamily="34" charset="0"/>
              </a:rPr>
              <a:t>	Buổi sáng, tiếng gà gọi mặt trời thức dậy. Bầu trời phía đông ửng hồng. Nắng xua tan màn sương. Cây lá bừng tỉnh sau giấc ngủ dài, vươn mình đón những tia nắng đầu tiên của ngày mới. Làng quê rộn ràng những âm thanh của cuộc sống. Em tới lớp. Mẹ đi làm.</a:t>
            </a:r>
          </a:p>
        </p:txBody>
      </p:sp>
      <p:sp>
        <p:nvSpPr>
          <p:cNvPr id="14" name="Rounded Rectangle 13"/>
          <p:cNvSpPr/>
          <p:nvPr/>
        </p:nvSpPr>
        <p:spPr>
          <a:xfrm>
            <a:off x="458012"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prstClr val="white"/>
                </a:solidFill>
                <a:latin typeface="Arial-Rounded" pitchFamily="34" charset="0"/>
                <a:ea typeface="Arial-Rounded" pitchFamily="34" charset="0"/>
                <a:cs typeface="Arial-Rounded" pitchFamily="34" charset="0"/>
              </a:rPr>
              <a:t>Buổi sáng sớm, bầu trời phía đông có màu gì?</a:t>
            </a:r>
          </a:p>
        </p:txBody>
      </p:sp>
      <p:cxnSp>
        <p:nvCxnSpPr>
          <p:cNvPr id="15" name="Straight Connector 14"/>
          <p:cNvCxnSpPr/>
          <p:nvPr/>
        </p:nvCxnSpPr>
        <p:spPr>
          <a:xfrm>
            <a:off x="354016" y="1934980"/>
            <a:ext cx="75707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10000" y="2649234"/>
            <a:ext cx="79386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58012"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prstClr val="white"/>
                </a:solidFill>
                <a:latin typeface="Arial-Rounded" pitchFamily="34" charset="0"/>
                <a:ea typeface="Arial-Rounded" pitchFamily="34" charset="0"/>
                <a:cs typeface="Arial-Rounded" pitchFamily="34" charset="0"/>
              </a:rPr>
              <a:t>Cây cối làm gì sau giấc ngủ dài?</a:t>
            </a:r>
          </a:p>
        </p:txBody>
      </p:sp>
      <p:cxnSp>
        <p:nvCxnSpPr>
          <p:cNvPr id="20" name="Straight Connector 19"/>
          <p:cNvCxnSpPr/>
          <p:nvPr/>
        </p:nvCxnSpPr>
        <p:spPr>
          <a:xfrm>
            <a:off x="354016" y="3276600"/>
            <a:ext cx="113946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5754" y="3903966"/>
            <a:ext cx="3544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58012"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prstClr val="white"/>
                </a:solidFill>
                <a:latin typeface="Arial-Rounded" pitchFamily="34" charset="0"/>
                <a:ea typeface="Arial-Rounded" pitchFamily="34" charset="0"/>
                <a:cs typeface="Arial-Rounded" pitchFamily="34" charset="0"/>
              </a:rPr>
              <a:t>Câu nào trong bài nói về làng quê buổi sáng sớm?</a:t>
            </a:r>
          </a:p>
        </p:txBody>
      </p:sp>
      <p:cxnSp>
        <p:nvCxnSpPr>
          <p:cNvPr id="30" name="Straight Connector 29"/>
          <p:cNvCxnSpPr/>
          <p:nvPr/>
        </p:nvCxnSpPr>
        <p:spPr>
          <a:xfrm>
            <a:off x="4250130" y="3963926"/>
            <a:ext cx="75135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5754" y="4648200"/>
            <a:ext cx="53130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458012"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prstClr val="white"/>
                </a:solidFill>
                <a:latin typeface="Arial-Rounded" pitchFamily="34" charset="0"/>
                <a:ea typeface="Arial-Rounded" pitchFamily="34" charset="0"/>
                <a:cs typeface="Arial-Rounded" pitchFamily="34" charset="0"/>
              </a:rPr>
              <a:t>Em thường làm gì khi ngày mới bắt đầu?</a:t>
            </a:r>
          </a:p>
        </p:txBody>
      </p:sp>
    </p:spTree>
    <p:extLst>
      <p:ext uri="{BB962C8B-B14F-4D97-AF65-F5344CB8AC3E}">
        <p14:creationId xmlns:p14="http://schemas.microsoft.com/office/powerpoint/2010/main" val="42481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6"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solidFill>
                  <a:prstClr val="black"/>
                </a:solidFill>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Buổi sáng, tiếng gà gọi mặt trời thức dậy. Bầu trời phía đông ửng hồng. Nắng xua tan màn sương. Cây lá bừng tỉnh sau giấc ngủ dài, vươn mình đón những tia nắng đầu tiên của ngày mới. Làng quê rộn ràng những âm thanh của cuộc sống. Em tới lớp. Mẹ đi làm.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080" y="-152400"/>
            <a:ext cx="9052687" cy="490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1752600" y="1324706"/>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Buổi sáng của em</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646" t="57923" r="10696" b="4481"/>
          <a:stretch/>
        </p:blipFill>
        <p:spPr>
          <a:xfrm>
            <a:off x="2931102" y="2286001"/>
            <a:ext cx="6024997" cy="4112303"/>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1"/>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solidFill>
                  <a:prstClr val="black"/>
                </a:solidFill>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Buổi sáng, tiếng gà gọi mặt trời thức dậy. Bầu trời phía đông ửng hồng. Nắng xua tan màn sương. Cây lá bừng tỉnh sau giấc ngủ dài, vươn mình đón những tia nắng đầu tiên của ngày mới. Làng quê rộn ràng những âm thanh của cuộc sống. Em tới lớp. Mẹ đi làm.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080" y="-152400"/>
            <a:ext cx="9052687" cy="490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64789"/>
      </p:ext>
    </p:extLst>
  </p:cSld>
  <p:clrMapOvr>
    <a:masterClrMapping/>
  </p:clrMapOvr>
</p:sld>
</file>

<file path=ppt/theme/theme1.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392</Words>
  <Application>Microsoft Office PowerPoint</Application>
  <PresentationFormat>Màn hình rộng</PresentationFormat>
  <Paragraphs>36</Paragraphs>
  <Slides>10</Slides>
  <Notes>4</Notes>
  <HiddenSlides>0</HiddenSlides>
  <MMClips>0</MMClips>
  <ScaleCrop>false</ScaleCrop>
  <HeadingPairs>
    <vt:vector size="6" baseType="variant">
      <vt:variant>
        <vt:lpstr>Phông được Dùng</vt:lpstr>
      </vt:variant>
      <vt:variant>
        <vt:i4>11</vt:i4>
      </vt:variant>
      <vt:variant>
        <vt:lpstr>Chủ đề</vt:lpstr>
      </vt:variant>
      <vt:variant>
        <vt:i4>4</vt:i4>
      </vt:variant>
      <vt:variant>
        <vt:lpstr>Tiêu đề Bản chiếu</vt:lpstr>
      </vt:variant>
      <vt:variant>
        <vt:i4>10</vt:i4>
      </vt:variant>
    </vt:vector>
  </HeadingPairs>
  <TitlesOfParts>
    <vt:vector size="25" baseType="lpstr">
      <vt:lpstr>Aptos</vt:lpstr>
      <vt:lpstr>Aptos Display</vt:lpstr>
      <vt:lpstr>Arial</vt:lpstr>
      <vt:lpstr>Arial Rounded MT Bold</vt:lpstr>
      <vt:lpstr>Arial-Rounded</vt:lpstr>
      <vt:lpstr>Bandit</vt:lpstr>
      <vt:lpstr>Calibri</vt:lpstr>
      <vt:lpstr>Garamond</vt:lpstr>
      <vt:lpstr>Tahoma</vt:lpstr>
      <vt:lpstr>Times New Roman</vt:lpstr>
      <vt:lpstr>Wingdings</vt:lpstr>
      <vt:lpstr>Trẻ em Vui vẻ 16x9</vt:lpstr>
      <vt:lpstr>Office 主题</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Windows 10</cp:lastModifiedBy>
  <cp:revision>76</cp:revision>
  <dcterms:created xsi:type="dcterms:W3CDTF">2020-08-13T09:32:00Z</dcterms:created>
  <dcterms:modified xsi:type="dcterms:W3CDTF">2025-12-25T04:36:02Z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