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9" r:id="rId4"/>
    <p:sldMasterId id="2147483701" r:id="rId5"/>
    <p:sldMasterId id="2147483713" r:id="rId6"/>
    <p:sldMasterId id="2147483725" r:id="rId7"/>
  </p:sldMasterIdLst>
  <p:notesMasterIdLst>
    <p:notesMasterId r:id="rId45"/>
  </p:notesMasterIdLst>
  <p:sldIdLst>
    <p:sldId id="7638" r:id="rId8"/>
    <p:sldId id="318" r:id="rId9"/>
    <p:sldId id="319" r:id="rId10"/>
    <p:sldId id="320" r:id="rId11"/>
    <p:sldId id="259" r:id="rId12"/>
    <p:sldId id="403" r:id="rId13"/>
    <p:sldId id="268" r:id="rId14"/>
    <p:sldId id="280" r:id="rId15"/>
    <p:sldId id="380" r:id="rId16"/>
    <p:sldId id="281" r:id="rId17"/>
    <p:sldId id="3404" r:id="rId18"/>
    <p:sldId id="282" r:id="rId19"/>
    <p:sldId id="264" r:id="rId20"/>
    <p:sldId id="284" r:id="rId21"/>
    <p:sldId id="262" r:id="rId22"/>
    <p:sldId id="260" r:id="rId23"/>
    <p:sldId id="287" r:id="rId24"/>
    <p:sldId id="381" r:id="rId25"/>
    <p:sldId id="285" r:id="rId26"/>
    <p:sldId id="382" r:id="rId27"/>
    <p:sldId id="383" r:id="rId28"/>
    <p:sldId id="314" r:id="rId29"/>
    <p:sldId id="272" r:id="rId30"/>
    <p:sldId id="338" r:id="rId31"/>
    <p:sldId id="265" r:id="rId32"/>
    <p:sldId id="3402" r:id="rId33"/>
    <p:sldId id="391" r:id="rId34"/>
    <p:sldId id="392" r:id="rId35"/>
    <p:sldId id="393" r:id="rId36"/>
    <p:sldId id="394" r:id="rId37"/>
    <p:sldId id="399" r:id="rId38"/>
    <p:sldId id="404" r:id="rId39"/>
    <p:sldId id="386" r:id="rId40"/>
    <p:sldId id="326" r:id="rId41"/>
    <p:sldId id="275" r:id="rId42"/>
    <p:sldId id="401" r:id="rId43"/>
    <p:sldId id="3405"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5380" autoAdjust="0"/>
  </p:normalViewPr>
  <p:slideViewPr>
    <p:cSldViewPr>
      <p:cViewPr varScale="1">
        <p:scale>
          <a:sx n="81" d="100"/>
          <a:sy n="81" d="100"/>
        </p:scale>
        <p:origin x="28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AF0E2-9F1B-42E2-8E85-894E1C79C5E5}"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A77CD-26B3-421A-9FCE-CA86FEC560C9}" type="slidenum">
              <a:rPr lang="en-US" smtClean="0"/>
              <a:t>‹#›</a:t>
            </a:fld>
            <a:endParaRPr lang="en-US"/>
          </a:p>
        </p:txBody>
      </p:sp>
    </p:spTree>
    <p:extLst>
      <p:ext uri="{BB962C8B-B14F-4D97-AF65-F5344CB8AC3E}">
        <p14:creationId xmlns:p14="http://schemas.microsoft.com/office/powerpoint/2010/main" val="252049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311867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baseline="0" dirty="0"/>
              <a:t> </a:t>
            </a:r>
            <a:r>
              <a:rPr lang="en-US" baseline="0" dirty="0" err="1"/>
              <a:t>ảnh</a:t>
            </a:r>
            <a:r>
              <a:rPr lang="en-US" baseline="0" dirty="0"/>
              <a:t> </a:t>
            </a:r>
            <a:r>
              <a:rPr lang="en-US" baseline="0" dirty="0" err="1"/>
              <a:t>là</a:t>
            </a:r>
            <a:r>
              <a:rPr lang="en-US" baseline="0" dirty="0"/>
              <a:t> </a:t>
            </a:r>
            <a:r>
              <a:rPr lang="en-US" baseline="0" dirty="0" err="1"/>
              <a:t>một</a:t>
            </a:r>
            <a:r>
              <a:rPr lang="en-US" baseline="0" dirty="0"/>
              <a:t> </a:t>
            </a:r>
            <a:r>
              <a:rPr lang="en-US" baseline="0" dirty="0" err="1"/>
              <a:t>vườn</a:t>
            </a:r>
            <a:r>
              <a:rPr lang="en-US" baseline="0" dirty="0"/>
              <a:t> </a:t>
            </a:r>
            <a:r>
              <a:rPr lang="en-US" baseline="0" dirty="0" err="1"/>
              <a:t>hoa</a:t>
            </a:r>
            <a:r>
              <a:rPr lang="en-US" baseline="0" dirty="0"/>
              <a:t> ở </a:t>
            </a:r>
            <a:r>
              <a:rPr lang="en-US" baseline="0" dirty="0" err="1"/>
              <a:t>đất</a:t>
            </a:r>
            <a:r>
              <a:rPr lang="en-US" baseline="0" dirty="0"/>
              <a:t> </a:t>
            </a:r>
            <a:r>
              <a:rPr lang="en-US" baseline="0" dirty="0" err="1"/>
              <a:t>nước</a:t>
            </a:r>
            <a:r>
              <a:rPr lang="en-US" baseline="0" dirty="0"/>
              <a:t> </a:t>
            </a:r>
            <a:r>
              <a:rPr lang="en-US" baseline="0" dirty="0" err="1"/>
              <a:t>Nhật</a:t>
            </a:r>
            <a:r>
              <a:rPr lang="en-US" baseline="0" dirty="0"/>
              <a:t> </a:t>
            </a:r>
            <a:r>
              <a:rPr lang="en-US" baseline="0" dirty="0" err="1"/>
              <a:t>Bản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11906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0792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761372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37154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5867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39195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75832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11499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3709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2535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6842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329312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23550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71340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63076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497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6198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838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80510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4830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7591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3830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54BC9F-FCF8-4674-9E0A-10A95DE92C26}"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16651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5148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52526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65275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99385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46225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6315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84300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58149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32120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73379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054BC9F-FCF8-4674-9E0A-10A95DE92C26}" type="datetimeFigureOut">
              <a:rPr lang="vi-VN" smtClean="0"/>
              <a:t>25/12/2025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019881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3282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54356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00097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90203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92447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581088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893617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684739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729240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320628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054BC9F-FCF8-4674-9E0A-10A95DE92C26}" type="datetimeFigureOut">
              <a:rPr lang="vi-VN" smtClean="0"/>
              <a:t>25/12/2025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51443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471489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679262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247402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161914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254592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401754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89543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09994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36977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48507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054BC9F-FCF8-4674-9E0A-10A95DE92C26}" type="datetimeFigureOut">
              <a:rPr lang="vi-VN" smtClean="0"/>
              <a:t>25/12/2025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6559117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4713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07249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2181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463820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66355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77989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8865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46F8-8F8A-C233-5AE4-A99F79747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1FCCC9-5ED1-D118-DED7-FAE3F1D17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1AE4C3-C7BF-07D3-DA49-FE8BF1D69ECF}"/>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095FE4EA-DD31-A7E9-4421-7DCB2BDAB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60425-C3C8-F01B-9AA9-3336606EE5D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681221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4A8C-4255-5A62-85B5-84CB8438A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4D17D-2BD4-73A4-F853-348DC7AE9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DA4B6-7083-E941-68CC-4612E8A184C1}"/>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0ABD69AB-56DE-917F-59AB-4FFFAEFB3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D9F17-F7BB-1BAA-E18B-4E9E71EF4CB0}"/>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765840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A0EA-472F-135D-B902-49E835A2E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62E123-427B-B614-3C01-09A932BCFC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B69691-32F0-7368-A583-9C792FAC71AA}"/>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3C8B19A1-8B7B-E0E7-1DE9-FE6DEC500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2E34B-F0E9-001C-E252-6B3A5EB3E312}"/>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4166070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4BC9F-FCF8-4674-9E0A-10A95DE92C26}" type="datetimeFigureOut">
              <a:rPr lang="vi-VN" smtClean="0"/>
              <a:t>25/12/2025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4247209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1304-098B-D737-429C-44A873569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DF8D2-A507-1974-BDA5-A5B2476E7E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19EE4-1102-C86E-3999-97C8B495FF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706CF-9D72-02FB-0E80-2ABC9DE535E4}"/>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6" name="Footer Placeholder 5">
            <a:extLst>
              <a:ext uri="{FF2B5EF4-FFF2-40B4-BE49-F238E27FC236}">
                <a16:creationId xmlns:a16="http://schemas.microsoft.com/office/drawing/2014/main" id="{1BC0A77D-2AC3-A08B-5BEF-67BD3D785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CFE439-4385-4FD0-CE5F-41EE51AEC56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2399668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434-403C-8202-0AD0-5AA9EE5ECD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B712E4-F2E7-EF71-AA32-325CF0156E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3642C-433C-BC24-E1D2-9282CA9C86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A79B42-6329-DAA5-038D-00EA5ABD54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0BAAA-FB9B-EA41-C77F-96CB3938F7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57970A-50F8-F43F-14E5-F797AE7B25B6}"/>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8" name="Footer Placeholder 7">
            <a:extLst>
              <a:ext uri="{FF2B5EF4-FFF2-40B4-BE49-F238E27FC236}">
                <a16:creationId xmlns:a16="http://schemas.microsoft.com/office/drawing/2014/main" id="{E6D720E8-E5BB-9BEC-B992-AD2540A84E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1B8B2-65E9-1318-0344-5E5C79A3AC4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972888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86C8-7828-20D7-4114-A36B3CD457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576DB-C23E-AB1B-069C-CE1706DDBA80}"/>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4" name="Footer Placeholder 3">
            <a:extLst>
              <a:ext uri="{FF2B5EF4-FFF2-40B4-BE49-F238E27FC236}">
                <a16:creationId xmlns:a16="http://schemas.microsoft.com/office/drawing/2014/main" id="{B542112B-AD0E-CA99-B949-30BAFBDADA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6F601-D220-4878-BB78-C5C07B2BC799}"/>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976791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4CB6D-2179-CF19-DBBA-3FDA94EFB07E}"/>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3" name="Footer Placeholder 2">
            <a:extLst>
              <a:ext uri="{FF2B5EF4-FFF2-40B4-BE49-F238E27FC236}">
                <a16:creationId xmlns:a16="http://schemas.microsoft.com/office/drawing/2014/main" id="{C34B4092-8E77-C20B-51B2-D69D5E5CD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12E103-7F29-F674-7B45-E2B1A5DB283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51894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B521-B92F-2CB6-CCC5-8E58E16FA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A113B-73DD-3BB4-ABA4-707C0929CC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20BE5-251A-D254-D283-4D33799D4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D0BA9-27C0-FA11-86CF-E0B663355A77}"/>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6" name="Footer Placeholder 5">
            <a:extLst>
              <a:ext uri="{FF2B5EF4-FFF2-40B4-BE49-F238E27FC236}">
                <a16:creationId xmlns:a16="http://schemas.microsoft.com/office/drawing/2014/main" id="{4789BEF1-384F-59E6-2A8A-13A69E912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1C231-2C69-CCAE-8D6F-3038AB25446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923380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1ADF-70B6-3CE8-CB63-F9BD4159D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D18809-B616-3C6E-C62B-8189BEE66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C5E48-5D02-E53B-5EDA-0BB6E4E20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8EFD7-AF22-EF47-FFFD-FA418D9BF915}"/>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6" name="Footer Placeholder 5">
            <a:extLst>
              <a:ext uri="{FF2B5EF4-FFF2-40B4-BE49-F238E27FC236}">
                <a16:creationId xmlns:a16="http://schemas.microsoft.com/office/drawing/2014/main" id="{C0D36CBF-38F9-7D09-787B-C2A5FAC41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B263-6444-2324-0217-073DF2A5E16E}"/>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262790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FE8B-BF30-D9E0-DE59-3F8FEE7A0B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E39A0-4228-DBAB-384C-773EA235F1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C096E-58A8-D89D-7DD6-02D2D56C575F}"/>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85F85971-343C-59B1-8F96-AA0C30819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C1C85-FB81-2561-C10B-6A1A3ACFCAD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003459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09A93-1CD4-4F8D-6312-60D7970E9A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71D51-6C46-C825-4EE2-D7D7898FFD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C844F-B2FD-DBF7-CC41-D356F164A367}"/>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6F9AEBF5-157A-695B-1E64-5B4EF623A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01B02-3845-9735-BC70-06EAB0388C07}"/>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78687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4BC9F-FCF8-4674-9E0A-10A95DE92C26}" type="datetimeFigureOut">
              <a:rPr lang="vi-VN" smtClean="0"/>
              <a:t>25/12/2025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429191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4BC9F-FCF8-4674-9E0A-10A95DE92C26}" type="datetimeFigureOut">
              <a:rPr lang="vi-VN" smtClean="0"/>
              <a:t>25/12/2025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065365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4BC9F-FCF8-4674-9E0A-10A95DE92C26}" type="datetimeFigureOut">
              <a:rPr lang="vi-VN" smtClean="0"/>
              <a:t>25/12/2025</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4E02A-E856-4D38-9C9C-EA581CF8A5EC}" type="slidenum">
              <a:rPr lang="vi-VN" smtClean="0"/>
              <a:t>‹#›</a:t>
            </a:fld>
            <a:endParaRPr lang="vi-VN"/>
          </a:p>
        </p:txBody>
      </p:sp>
    </p:spTree>
    <p:extLst>
      <p:ext uri="{BB962C8B-B14F-4D97-AF65-F5344CB8AC3E}">
        <p14:creationId xmlns:p14="http://schemas.microsoft.com/office/powerpoint/2010/main" val="170053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96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6739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defRPr/>
            </a:pPr>
            <a:fld id="{C354FBDB-570B-47DF-96E0-31EC931D5420}" type="datetimeFigureOut">
              <a:rPr lang="en-US" smtClean="0">
                <a:solidFill>
                  <a:prstClr val="black">
                    <a:tint val="75000"/>
                  </a:prstClr>
                </a:solidFill>
              </a:rPr>
              <a:pPr defTabSz="685800">
                <a:defRPr/>
              </a:pPr>
              <a:t>12/25/2025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0262785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6685194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12/25/2025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9009373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715D36-FA13-B10D-3CE5-4B7C04726174}"/>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F851BB-6D66-20DE-B1F5-89ECE066D0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98868-D4B7-7BF6-DB68-83FAA81C5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B33CB-8D97-5B10-13F8-35751FB71B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1AE3E7D4-BB49-CB19-5F35-7623ACA69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666D881-C527-FB52-0F36-782447E24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A34670-FED5-4B8E-B69D-1173D3ABBA78}" type="slidenum">
              <a:rPr lang="en-US" smtClean="0"/>
              <a:pPr/>
              <a:t>‹#›</a:t>
            </a:fld>
            <a:endParaRPr lang="en-US"/>
          </a:p>
        </p:txBody>
      </p:sp>
    </p:spTree>
    <p:extLst>
      <p:ext uri="{BB962C8B-B14F-4D97-AF65-F5344CB8AC3E}">
        <p14:creationId xmlns:p14="http://schemas.microsoft.com/office/powerpoint/2010/main" val="12478133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3.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6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3.emf"/><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4.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7.emf"/><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55.png"/><Relationship Id="rId5" Type="http://schemas.openxmlformats.org/officeDocument/2006/relationships/image" Target="../media/image27.emf"/><Relationship Id="rId4" Type="http://schemas.openxmlformats.org/officeDocument/2006/relationships/image" Target="../media/image54.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56.png"/><Relationship Id="rId5" Type="http://schemas.openxmlformats.org/officeDocument/2006/relationships/image" Target="../media/image27.emf"/><Relationship Id="rId4" Type="http://schemas.openxmlformats.org/officeDocument/2006/relationships/image" Target="../media/image54.emf"/></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9.emf"/><Relationship Id="rId7" Type="http://schemas.openxmlformats.org/officeDocument/2006/relationships/image" Target="../media/image62.emf"/><Relationship Id="rId2" Type="http://schemas.openxmlformats.org/officeDocument/2006/relationships/image" Target="../media/image58.emf"/><Relationship Id="rId1" Type="http://schemas.openxmlformats.org/officeDocument/2006/relationships/slideLayout" Target="../slideLayouts/slideLayout23.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29.emf"/><Relationship Id="rId9" Type="http://schemas.openxmlformats.org/officeDocument/2006/relationships/image" Target="../media/image64.em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34.xml"/><Relationship Id="rId7" Type="http://schemas.microsoft.com/office/2007/relationships/hdphoto" Target="../media/hdphoto2.wdp"/><Relationship Id="rId12" Type="http://schemas.openxmlformats.org/officeDocument/2006/relationships/image" Target="../media/image9.png"/><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1.wdp"/><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0.e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70.png"/><Relationship Id="rId2" Type="http://schemas.openxmlformats.org/officeDocument/2006/relationships/image" Target="../media/image33.emf"/><Relationship Id="rId1" Type="http://schemas.openxmlformats.org/officeDocument/2006/relationships/slideLayout" Target="../slideLayouts/slideLayout24.xml"/><Relationship Id="rId6" Type="http://schemas.openxmlformats.org/officeDocument/2006/relationships/image" Target="../media/image27.emf"/><Relationship Id="rId5" Type="http://schemas.openxmlformats.org/officeDocument/2006/relationships/image" Target="../media/image69.emf"/><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image" Target="../media/image15.jpeg"/><Relationship Id="rId1" Type="http://schemas.openxmlformats.org/officeDocument/2006/relationships/slideLayout" Target="../slideLayouts/slideLayout45.xml"/><Relationship Id="rId6" Type="http://schemas.openxmlformats.org/officeDocument/2006/relationships/image" Target="../media/image17.png"/><Relationship Id="rId11" Type="http://schemas.openxmlformats.org/officeDocument/2006/relationships/slide" Target="slide4.xml"/><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8800" y="304800"/>
            <a:ext cx="9166413" cy="43396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8" normalizeH="0" baseline="0" noProof="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CHÀO MỪNG  QUÝ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VỀ DỰ GIỜ THĂM 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Môn Tiếng Việt lớp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F9ED5">
                    <a:lumMod val="75000"/>
                  </a:srgbClr>
                </a:solidFill>
                <a:effectLst/>
                <a:uLnTx/>
                <a:uFillTx/>
                <a:latin typeface="Times New Roman" panose="02020603050405020304" pitchFamily="18" charset="0"/>
                <a:ea typeface="+mn-ea"/>
                <a:cs typeface="Times New Roman" panose="02020603050405020304" pitchFamily="18" charset="0"/>
              </a:rPr>
              <a:t>Bài 74: oa oe (Tiết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(Bộ sách kết nối tri thức)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22860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068F63A-0B78-7FAC-3469-2760FB9346F4}"/>
              </a:ext>
            </a:extLst>
          </p:cNvPr>
          <p:cNvSpPr txBox="1"/>
          <p:nvPr/>
        </p:nvSpPr>
        <p:spPr>
          <a:xfrm>
            <a:off x="2057400" y="5105400"/>
            <a:ext cx="66206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Giáo viên: Nguyễn Thị Sao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Lớp : 1A1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4" name="图片 33"/>
          <p:cNvPicPr>
            <a:picLocks noChangeAspect="1"/>
          </p:cNvPicPr>
          <p:nvPr/>
        </p:nvPicPr>
        <p:blipFill>
          <a:blip r:embed="rId2"/>
          <a:stretch>
            <a:fillRect/>
          </a:stretch>
        </p:blipFill>
        <p:spPr>
          <a:xfrm>
            <a:off x="512177" y="165021"/>
            <a:ext cx="837560" cy="1149417"/>
          </a:xfrm>
          <a:prstGeom prst="rect">
            <a:avLst/>
          </a:prstGeom>
        </p:spPr>
      </p:pic>
      <p:sp>
        <p:nvSpPr>
          <p:cNvPr id="35" name="任意多边形 34"/>
          <p:cNvSpPr/>
          <p:nvPr/>
        </p:nvSpPr>
        <p:spPr>
          <a:xfrm flipV="1">
            <a:off x="0" y="1493156"/>
            <a:ext cx="12169604" cy="5364844"/>
          </a:xfrm>
          <a:custGeom>
            <a:avLst/>
            <a:gdLst>
              <a:gd name="connsiteX0" fmla="*/ 0 w 12169604"/>
              <a:gd name="connsiteY0" fmla="*/ 0 h 5364844"/>
              <a:gd name="connsiteX1" fmla="*/ 12169604 w 12169604"/>
              <a:gd name="connsiteY1" fmla="*/ 0 h 5364844"/>
              <a:gd name="connsiteX2" fmla="*/ 12149329 w 12169604"/>
              <a:gd name="connsiteY2" fmla="*/ 249235 h 5364844"/>
              <a:gd name="connsiteX3" fmla="*/ 6084802 w 12169604"/>
              <a:gd name="connsiteY3" fmla="*/ 5364844 h 5364844"/>
              <a:gd name="connsiteX4" fmla="*/ 20275 w 12169604"/>
              <a:gd name="connsiteY4" fmla="*/ 249235 h 536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9604" h="5364844">
                <a:moveTo>
                  <a:pt x="0" y="0"/>
                </a:moveTo>
                <a:lnTo>
                  <a:pt x="12169604" y="0"/>
                </a:lnTo>
                <a:lnTo>
                  <a:pt x="12149329" y="249235"/>
                </a:lnTo>
                <a:cubicBezTo>
                  <a:pt x="11837153" y="3122596"/>
                  <a:pt x="9241109" y="5364844"/>
                  <a:pt x="6084802" y="5364844"/>
                </a:cubicBezTo>
                <a:cubicBezTo>
                  <a:pt x="2928495" y="5364844"/>
                  <a:pt x="332451" y="3122596"/>
                  <a:pt x="20275" y="2492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 name="Rounded Rectangle 3">
            <a:extLst>
              <a:ext uri="{FF2B5EF4-FFF2-40B4-BE49-F238E27FC236}">
                <a16:creationId xmlns:a16="http://schemas.microsoft.com/office/drawing/2014/main" id="{9E6642FA-A454-4F55-86EF-35F98F0E3D84}"/>
              </a:ext>
            </a:extLst>
          </p:cNvPr>
          <p:cNvSpPr/>
          <p:nvPr/>
        </p:nvSpPr>
        <p:spPr>
          <a:xfrm>
            <a:off x="2008539" y="65688"/>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a16="http://schemas.microsoft.com/office/drawing/2014/main" id="{3EE65F09-6127-4DFC-8D3F-5CB358998A0E}"/>
              </a:ext>
            </a:extLst>
          </p:cNvPr>
          <p:cNvSpPr/>
          <p:nvPr/>
        </p:nvSpPr>
        <p:spPr>
          <a:xfrm>
            <a:off x="1347791" y="25400"/>
            <a:ext cx="914400" cy="7741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24F7E471-246B-4132-AE44-950648B236C2}"/>
              </a:ext>
            </a:extLst>
          </p:cNvPr>
          <p:cNvSpPr txBox="1"/>
          <p:nvPr/>
        </p:nvSpPr>
        <p:spPr>
          <a:xfrm>
            <a:off x="3878801" y="-25646"/>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1" name="TextBox 20">
            <a:extLst>
              <a:ext uri="{FF2B5EF4-FFF2-40B4-BE49-F238E27FC236}">
                <a16:creationId xmlns:a16="http://schemas.microsoft.com/office/drawing/2014/main" id="{F58E5617-450A-404A-8B94-B44D0026D3D1}"/>
              </a:ext>
            </a:extLst>
          </p:cNvPr>
          <p:cNvSpPr txBox="1"/>
          <p:nvPr/>
        </p:nvSpPr>
        <p:spPr>
          <a:xfrm>
            <a:off x="6079499" y="-63566"/>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oe</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Rounded Rectangle 7">
            <a:extLst>
              <a:ext uri="{FF2B5EF4-FFF2-40B4-BE49-F238E27FC236}">
                <a16:creationId xmlns:a16="http://schemas.microsoft.com/office/drawing/2014/main" id="{C07E050E-B9FA-4520-B290-ECD9814342B8}"/>
              </a:ext>
            </a:extLst>
          </p:cNvPr>
          <p:cNvSpPr/>
          <p:nvPr/>
        </p:nvSpPr>
        <p:spPr>
          <a:xfrm>
            <a:off x="4098299" y="1990521"/>
            <a:ext cx="1403959" cy="932793"/>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a:t>
            </a:r>
            <a:endPar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le 8">
            <a:extLst>
              <a:ext uri="{FF2B5EF4-FFF2-40B4-BE49-F238E27FC236}">
                <a16:creationId xmlns:a16="http://schemas.microsoft.com/office/drawing/2014/main" id="{0ECEC131-28D1-4712-B179-DFF33919E53D}"/>
              </a:ext>
            </a:extLst>
          </p:cNvPr>
          <p:cNvSpPr/>
          <p:nvPr/>
        </p:nvSpPr>
        <p:spPr>
          <a:xfrm>
            <a:off x="5502258" y="1990520"/>
            <a:ext cx="1519161" cy="932793"/>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9">
            <a:extLst>
              <a:ext uri="{FF2B5EF4-FFF2-40B4-BE49-F238E27FC236}">
                <a16:creationId xmlns:a16="http://schemas.microsoft.com/office/drawing/2014/main" id="{2CFFD9F8-16BC-497D-8028-52B8AF4C476D}"/>
              </a:ext>
            </a:extLst>
          </p:cNvPr>
          <p:cNvSpPr/>
          <p:nvPr/>
        </p:nvSpPr>
        <p:spPr>
          <a:xfrm>
            <a:off x="4098298" y="2918741"/>
            <a:ext cx="2923120" cy="1219200"/>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t>
            </a:r>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3815A85F-F388-41D8-8853-3D2102C985DC}"/>
              </a:ext>
            </a:extLst>
          </p:cNvPr>
          <p:cNvGrpSpPr/>
          <p:nvPr/>
        </p:nvGrpSpPr>
        <p:grpSpPr>
          <a:xfrm>
            <a:off x="1507499" y="4292095"/>
            <a:ext cx="9228633" cy="958019"/>
            <a:chOff x="1280135" y="4386123"/>
            <a:chExt cx="9228633" cy="958019"/>
          </a:xfrm>
        </p:grpSpPr>
        <p:sp>
          <p:nvSpPr>
            <p:cNvPr id="26" name="TextBox 25">
              <a:extLst>
                <a:ext uri="{FF2B5EF4-FFF2-40B4-BE49-F238E27FC236}">
                  <a16:creationId xmlns:a16="http://schemas.microsoft.com/office/drawing/2014/main" id="{5BDF8896-22F5-44AF-B115-BE8A31896D44}"/>
                </a:ext>
              </a:extLst>
            </p:cNvPr>
            <p:cNvSpPr txBox="1"/>
            <p:nvPr/>
          </p:nvSpPr>
          <p:spPr>
            <a:xfrm>
              <a:off x="1280135"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hòa</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7203953-76DB-4FED-B216-F11830D8F35E}"/>
                </a:ext>
              </a:extLst>
            </p:cNvPr>
            <p:cNvSpPr txBox="1"/>
            <p:nvPr/>
          </p:nvSpPr>
          <p:spPr>
            <a:xfrm>
              <a:off x="3367514"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loa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8" name="TextBox 27">
              <a:extLst>
                <a:ext uri="{FF2B5EF4-FFF2-40B4-BE49-F238E27FC236}">
                  <a16:creationId xmlns:a16="http://schemas.microsoft.com/office/drawing/2014/main" id="{EDF65924-84A6-43BD-AADD-BB4F35EB958F}"/>
                </a:ext>
              </a:extLst>
            </p:cNvPr>
            <p:cNvSpPr txBox="1"/>
            <p:nvPr/>
          </p:nvSpPr>
          <p:spPr>
            <a:xfrm>
              <a:off x="5676321" y="4386123"/>
              <a:ext cx="2514966"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tỏa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9" name="TextBox 28">
              <a:extLst>
                <a:ext uri="{FF2B5EF4-FFF2-40B4-BE49-F238E27FC236}">
                  <a16:creationId xmlns:a16="http://schemas.microsoft.com/office/drawing/2014/main" id="{C258D8C4-0AD1-4E77-9977-0BA2215CABB9}"/>
                </a:ext>
              </a:extLst>
            </p:cNvPr>
            <p:cNvSpPr txBox="1"/>
            <p:nvPr/>
          </p:nvSpPr>
          <p:spPr>
            <a:xfrm>
              <a:off x="8148156" y="4386123"/>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xóa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30" name="Group 29">
            <a:extLst>
              <a:ext uri="{FF2B5EF4-FFF2-40B4-BE49-F238E27FC236}">
                <a16:creationId xmlns:a16="http://schemas.microsoft.com/office/drawing/2014/main" id="{19DF388C-BBBD-4289-A104-DC42EF22541E}"/>
              </a:ext>
            </a:extLst>
          </p:cNvPr>
          <p:cNvGrpSpPr/>
          <p:nvPr/>
        </p:nvGrpSpPr>
        <p:grpSpPr>
          <a:xfrm>
            <a:off x="1507498" y="5367181"/>
            <a:ext cx="9289520" cy="958019"/>
            <a:chOff x="1262379" y="4386123"/>
            <a:chExt cx="9289520" cy="958019"/>
          </a:xfrm>
        </p:grpSpPr>
        <p:sp>
          <p:nvSpPr>
            <p:cNvPr id="31" name="TextBox 30">
              <a:extLst>
                <a:ext uri="{FF2B5EF4-FFF2-40B4-BE49-F238E27FC236}">
                  <a16:creationId xmlns:a16="http://schemas.microsoft.com/office/drawing/2014/main" id="{1A06C85A-39A3-4050-AD29-E117070AAB5A}"/>
                </a:ext>
              </a:extLst>
            </p:cNvPr>
            <p:cNvSpPr txBox="1"/>
            <p:nvPr/>
          </p:nvSpPr>
          <p:spPr>
            <a:xfrm>
              <a:off x="1262379"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khỏe</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7317628-9863-4E86-AB34-0BAB719A6C4E}"/>
                </a:ext>
              </a:extLst>
            </p:cNvPr>
            <p:cNvSpPr txBox="1"/>
            <p:nvPr/>
          </p:nvSpPr>
          <p:spPr>
            <a:xfrm>
              <a:off x="3363620"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loe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a16="http://schemas.microsoft.com/office/drawing/2014/main" id="{CA2060DA-D761-4180-B70D-8964C7DF45BD}"/>
                </a:ext>
              </a:extLst>
            </p:cNvPr>
            <p:cNvSpPr txBox="1"/>
            <p:nvPr/>
          </p:nvSpPr>
          <p:spPr>
            <a:xfrm>
              <a:off x="5676321" y="4386123"/>
              <a:ext cx="2514966"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lóe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a16="http://schemas.microsoft.com/office/drawing/2014/main" id="{02CD9B29-C80F-4097-98BD-1248B2F12D2D}"/>
                </a:ext>
              </a:extLst>
            </p:cNvPr>
            <p:cNvSpPr txBox="1"/>
            <p:nvPr/>
          </p:nvSpPr>
          <p:spPr>
            <a:xfrm>
              <a:off x="8191287" y="4386123"/>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xòe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Minus 20">
            <a:extLst>
              <a:ext uri="{FF2B5EF4-FFF2-40B4-BE49-F238E27FC236}">
                <a16:creationId xmlns:a16="http://schemas.microsoft.com/office/drawing/2014/main" id="{068E0682-7495-41FD-887C-5D19BD96116D}"/>
              </a:ext>
            </a:extLst>
          </p:cNvPr>
          <p:cNvSpPr/>
          <p:nvPr/>
        </p:nvSpPr>
        <p:spPr bwMode="auto">
          <a:xfrm>
            <a:off x="1871283" y="5005957"/>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Minus 21">
            <a:extLst>
              <a:ext uri="{FF2B5EF4-FFF2-40B4-BE49-F238E27FC236}">
                <a16:creationId xmlns:a16="http://schemas.microsoft.com/office/drawing/2014/main" id="{720C945D-21ED-4B2B-B380-817BD1274E53}"/>
              </a:ext>
            </a:extLst>
          </p:cNvPr>
          <p:cNvSpPr/>
          <p:nvPr/>
        </p:nvSpPr>
        <p:spPr bwMode="auto">
          <a:xfrm>
            <a:off x="3837827" y="5006377"/>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Minus 22">
            <a:extLst>
              <a:ext uri="{FF2B5EF4-FFF2-40B4-BE49-F238E27FC236}">
                <a16:creationId xmlns:a16="http://schemas.microsoft.com/office/drawing/2014/main" id="{E6875E35-B580-4FF6-8939-6CEBD06C45CC}"/>
              </a:ext>
            </a:extLst>
          </p:cNvPr>
          <p:cNvSpPr/>
          <p:nvPr/>
        </p:nvSpPr>
        <p:spPr bwMode="auto">
          <a:xfrm>
            <a:off x="6084062" y="4907501"/>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Minus 23">
            <a:extLst>
              <a:ext uri="{FF2B5EF4-FFF2-40B4-BE49-F238E27FC236}">
                <a16:creationId xmlns:a16="http://schemas.microsoft.com/office/drawing/2014/main" id="{FA8EF530-DA05-43D8-AC4C-33587F5A1B02}"/>
              </a:ext>
            </a:extLst>
          </p:cNvPr>
          <p:cNvSpPr/>
          <p:nvPr/>
        </p:nvSpPr>
        <p:spPr bwMode="auto">
          <a:xfrm>
            <a:off x="8701272" y="4907501"/>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Minus 24">
            <a:extLst>
              <a:ext uri="{FF2B5EF4-FFF2-40B4-BE49-F238E27FC236}">
                <a16:creationId xmlns:a16="http://schemas.microsoft.com/office/drawing/2014/main" id="{DA6B9840-D85E-447D-8B53-CD1F42A646ED}"/>
              </a:ext>
            </a:extLst>
          </p:cNvPr>
          <p:cNvSpPr/>
          <p:nvPr/>
        </p:nvSpPr>
        <p:spPr bwMode="auto">
          <a:xfrm>
            <a:off x="2219126" y="6088426"/>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Minus 25">
            <a:extLst>
              <a:ext uri="{FF2B5EF4-FFF2-40B4-BE49-F238E27FC236}">
                <a16:creationId xmlns:a16="http://schemas.microsoft.com/office/drawing/2014/main" id="{53A903B7-2AB6-4FF6-889C-E6DD1B40B728}"/>
              </a:ext>
            </a:extLst>
          </p:cNvPr>
          <p:cNvSpPr/>
          <p:nvPr/>
        </p:nvSpPr>
        <p:spPr bwMode="auto">
          <a:xfrm>
            <a:off x="3837826" y="6068288"/>
            <a:ext cx="788372" cy="119015"/>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inus 26">
            <a:extLst>
              <a:ext uri="{FF2B5EF4-FFF2-40B4-BE49-F238E27FC236}">
                <a16:creationId xmlns:a16="http://schemas.microsoft.com/office/drawing/2014/main" id="{80E38BB7-A10D-49B5-BC51-2C7B61340587}"/>
              </a:ext>
            </a:extLst>
          </p:cNvPr>
          <p:cNvSpPr/>
          <p:nvPr/>
        </p:nvSpPr>
        <p:spPr bwMode="auto">
          <a:xfrm>
            <a:off x="6079499" y="6028918"/>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27">
            <a:extLst>
              <a:ext uri="{FF2B5EF4-FFF2-40B4-BE49-F238E27FC236}">
                <a16:creationId xmlns:a16="http://schemas.microsoft.com/office/drawing/2014/main" id="{9D7152AA-DDCC-4EAD-AF70-0D0E10B6F545}"/>
              </a:ext>
            </a:extLst>
          </p:cNvPr>
          <p:cNvSpPr/>
          <p:nvPr/>
        </p:nvSpPr>
        <p:spPr bwMode="auto">
          <a:xfrm>
            <a:off x="8748875" y="6008779"/>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heel(1)">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heel(1)">
                                      <p:cBhvr>
                                        <p:cTn id="42" dur="2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heel(1)">
                                      <p:cBhvr>
                                        <p:cTn id="47" dur="2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heel(1)">
                                      <p:cBhvr>
                                        <p:cTn id="52" dur="20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heel(1)">
                                      <p:cBhvr>
                                        <p:cTn id="57" dur="20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heel(1)">
                                      <p:cBhvr>
                                        <p:cTn id="62" dur="20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heel(1)">
                                      <p:cBhvr>
                                        <p:cTn id="67" dur="20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heel(1)">
                                      <p:cBhvr>
                                        <p:cTn id="72" dur="20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heel(1)">
                                      <p:cBhvr>
                                        <p:cTn id="7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animBg="1"/>
      <p:bldP spid="24" grpId="0" animBg="1"/>
      <p:bldP spid="40" grpId="0" animBg="1"/>
      <p:bldP spid="41" grpId="0" animBg="1"/>
      <p:bldP spid="42" grpId="0" animBg="1"/>
      <p:bldP spid="43" grpId="0" animBg="1"/>
      <p:bldP spid="44" grpId="0" animBg="1"/>
      <p:bldP spid="45" grpId="0" animBg="1"/>
      <p:bldP spid="47"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6">
            <a:extLst>
              <a:ext uri="{FF2B5EF4-FFF2-40B4-BE49-F238E27FC236}">
                <a16:creationId xmlns:a16="http://schemas.microsoft.com/office/drawing/2014/main" id="{994A21E8-CCF6-D7C8-BA0E-65A155CB2BAF}"/>
              </a:ext>
            </a:extLst>
          </p:cNvPr>
          <p:cNvPicPr>
            <a:picLocks noChangeAspect="1"/>
          </p:cNvPicPr>
          <p:nvPr/>
        </p:nvPicPr>
        <p:blipFill>
          <a:blip r:embed="rId2"/>
          <a:stretch>
            <a:fillRect/>
          </a:stretch>
        </p:blipFill>
        <p:spPr>
          <a:xfrm flipV="1">
            <a:off x="-113450" y="6195394"/>
            <a:ext cx="12330000" cy="45719"/>
          </a:xfrm>
          <a:prstGeom prst="rect">
            <a:avLst/>
          </a:prstGeom>
        </p:spPr>
      </p:pic>
      <p:pic>
        <p:nvPicPr>
          <p:cNvPr id="13" name="图片 9">
            <a:extLst>
              <a:ext uri="{FF2B5EF4-FFF2-40B4-BE49-F238E27FC236}">
                <a16:creationId xmlns:a16="http://schemas.microsoft.com/office/drawing/2014/main" id="{9E6A819C-965E-A497-4AE5-ED10C485F8A7}"/>
              </a:ext>
            </a:extLst>
          </p:cNvPr>
          <p:cNvPicPr>
            <a:picLocks noChangeAspect="1"/>
          </p:cNvPicPr>
          <p:nvPr/>
        </p:nvPicPr>
        <p:blipFill>
          <a:blip r:embed="rId2"/>
          <a:stretch>
            <a:fillRect/>
          </a:stretch>
        </p:blipFill>
        <p:spPr>
          <a:xfrm flipV="1">
            <a:off x="-113450" y="6351556"/>
            <a:ext cx="12330000" cy="45719"/>
          </a:xfrm>
          <a:prstGeom prst="rect">
            <a:avLst/>
          </a:prstGeom>
        </p:spPr>
      </p:pic>
      <p:pic>
        <p:nvPicPr>
          <p:cNvPr id="14" name="图片 10">
            <a:extLst>
              <a:ext uri="{FF2B5EF4-FFF2-40B4-BE49-F238E27FC236}">
                <a16:creationId xmlns:a16="http://schemas.microsoft.com/office/drawing/2014/main" id="{4EE3D47B-C76C-9738-C5AD-1EF84B584400}"/>
              </a:ext>
            </a:extLst>
          </p:cNvPr>
          <p:cNvPicPr>
            <a:picLocks noChangeAspect="1"/>
          </p:cNvPicPr>
          <p:nvPr/>
        </p:nvPicPr>
        <p:blipFill>
          <a:blip r:embed="rId2"/>
          <a:stretch>
            <a:fillRect/>
          </a:stretch>
        </p:blipFill>
        <p:spPr>
          <a:xfrm flipV="1">
            <a:off x="-113450" y="6507718"/>
            <a:ext cx="12330000" cy="45719"/>
          </a:xfrm>
          <a:prstGeom prst="rect">
            <a:avLst/>
          </a:prstGeom>
        </p:spPr>
      </p:pic>
      <p:pic>
        <p:nvPicPr>
          <p:cNvPr id="15" name="图片 11">
            <a:extLst>
              <a:ext uri="{FF2B5EF4-FFF2-40B4-BE49-F238E27FC236}">
                <a16:creationId xmlns:a16="http://schemas.microsoft.com/office/drawing/2014/main" id="{03C47198-370F-7CA6-F9F5-8BE06302106B}"/>
              </a:ext>
            </a:extLst>
          </p:cNvPr>
          <p:cNvPicPr>
            <a:picLocks noChangeAspect="1"/>
          </p:cNvPicPr>
          <p:nvPr/>
        </p:nvPicPr>
        <p:blipFill>
          <a:blip r:embed="rId2"/>
          <a:stretch>
            <a:fillRect/>
          </a:stretch>
        </p:blipFill>
        <p:spPr>
          <a:xfrm flipV="1">
            <a:off x="-113450" y="6663879"/>
            <a:ext cx="12330000" cy="45719"/>
          </a:xfrm>
          <a:prstGeom prst="rect">
            <a:avLst/>
          </a:prstGeom>
        </p:spPr>
      </p:pic>
      <p:sp>
        <p:nvSpPr>
          <p:cNvPr id="19" name="Rounded Rectangle 3">
            <a:extLst>
              <a:ext uri="{FF2B5EF4-FFF2-40B4-BE49-F238E27FC236}">
                <a16:creationId xmlns:a16="http://schemas.microsoft.com/office/drawing/2014/main" id="{01F2B7D9-43D5-6A54-AF65-9263B7F04973}"/>
              </a:ext>
            </a:extLst>
          </p:cNvPr>
          <p:cNvSpPr/>
          <p:nvPr/>
        </p:nvSpPr>
        <p:spPr>
          <a:xfrm>
            <a:off x="1219200" y="533400"/>
            <a:ext cx="1600200" cy="56214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Rounded"/>
                <a:ea typeface="Arial-Rounded"/>
                <a:cs typeface="+mn-cs"/>
              </a:rPr>
              <a:t> </a:t>
            </a:r>
            <a:r>
              <a:rPr kumimoji="0" lang="en-US" sz="4000" b="1" i="0" u="none" strike="noStrike" kern="0" cap="none" spc="0" normalizeH="0" baseline="0" noProof="0" dirty="0" err="1">
                <a:ln>
                  <a:noFill/>
                </a:ln>
                <a:solidFill>
                  <a:prstClr val="white"/>
                </a:solidFill>
                <a:effectLst/>
                <a:uLnTx/>
                <a:uFillTx/>
                <a:latin typeface="Arial-Rounded"/>
                <a:ea typeface="Arial-Rounded"/>
                <a:cs typeface="+mn-cs"/>
              </a:rPr>
              <a:t>Đọc</a:t>
            </a:r>
            <a:endParaRPr kumimoji="0" lang="vi-VN" sz="4000" b="1"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20" name="Oval 19">
            <a:extLst>
              <a:ext uri="{FF2B5EF4-FFF2-40B4-BE49-F238E27FC236}">
                <a16:creationId xmlns:a16="http://schemas.microsoft.com/office/drawing/2014/main" id="{BC0ABF8C-D5DF-9CEC-722B-317E49F96B0E}"/>
              </a:ext>
            </a:extLst>
          </p:cNvPr>
          <p:cNvSpPr/>
          <p:nvPr/>
        </p:nvSpPr>
        <p:spPr>
          <a:xfrm>
            <a:off x="381000" y="457200"/>
            <a:ext cx="914400" cy="57107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EEECE1">
                    <a:lumMod val="10000"/>
                  </a:srgbClr>
                </a:solidFill>
                <a:effectLst/>
                <a:uLnTx/>
                <a:uFillTx/>
                <a:latin typeface="Arial-Rounded"/>
                <a:ea typeface="Arial-Rounded"/>
                <a:cs typeface="+mn-cs"/>
              </a:rPr>
              <a:t>2</a:t>
            </a:r>
            <a:endParaRPr kumimoji="0" lang="vi-VN" sz="4000" b="1" i="0" u="none" strike="noStrike" kern="0" cap="none" spc="0" normalizeH="0" baseline="0" noProof="0" dirty="0">
              <a:ln>
                <a:noFill/>
              </a:ln>
              <a:solidFill>
                <a:srgbClr val="EEECE1">
                  <a:lumMod val="10000"/>
                </a:srgbClr>
              </a:solidFill>
              <a:effectLst/>
              <a:uLnTx/>
              <a:uFillTx/>
              <a:latin typeface="Arial-Rounded"/>
              <a:ea typeface="Arial-Rounded"/>
              <a:cs typeface="+mn-cs"/>
            </a:endParaRPr>
          </a:p>
        </p:txBody>
      </p:sp>
      <p:sp>
        <p:nvSpPr>
          <p:cNvPr id="21" name="TextBox 20">
            <a:extLst>
              <a:ext uri="{FF2B5EF4-FFF2-40B4-BE49-F238E27FC236}">
                <a16:creationId xmlns:a16="http://schemas.microsoft.com/office/drawing/2014/main" id="{1895A1E9-338A-E6BC-A77C-9679C0D3A256}"/>
              </a:ext>
            </a:extLst>
          </p:cNvPr>
          <p:cNvSpPr txBox="1"/>
          <p:nvPr/>
        </p:nvSpPr>
        <p:spPr>
          <a:xfrm>
            <a:off x="5038255" y="-229800"/>
            <a:ext cx="2669376" cy="1446550"/>
          </a:xfrm>
          <a:prstGeom prst="rect">
            <a:avLst/>
          </a:prstGeom>
          <a:noFill/>
        </p:spPr>
        <p:txBody>
          <a:bodyPr wrap="square" rtlCol="0">
            <a:spAutoFit/>
          </a:bodyPr>
          <a:lstStyle/>
          <a:p>
            <a:r>
              <a:rPr lang="en-US" sz="6600" b="1" dirty="0" err="1">
                <a:solidFill>
                  <a:srgbClr val="FF0066"/>
                </a:solidFill>
                <a:latin typeface="Arial-Rounded"/>
                <a:ea typeface="Arial-Rounded"/>
                <a:cs typeface="Times New Roman" panose="02020603050405020304" pitchFamily="18" charset="0"/>
              </a:rPr>
              <a:t>oa</a:t>
            </a:r>
            <a:r>
              <a:rPr lang="en-US" sz="8800" b="1" dirty="0">
                <a:solidFill>
                  <a:srgbClr val="FF0066"/>
                </a:solidFill>
                <a:latin typeface="Arial-Rounded"/>
                <a:ea typeface="Arial-Rounded"/>
                <a:cs typeface="Times New Roman" panose="02020603050405020304" pitchFamily="18" charset="0"/>
              </a:rPr>
              <a:t> </a:t>
            </a:r>
          </a:p>
        </p:txBody>
      </p:sp>
      <p:sp>
        <p:nvSpPr>
          <p:cNvPr id="22" name="TextBox 21">
            <a:extLst>
              <a:ext uri="{FF2B5EF4-FFF2-40B4-BE49-F238E27FC236}">
                <a16:creationId xmlns:a16="http://schemas.microsoft.com/office/drawing/2014/main" id="{C92CA310-4648-B128-472F-B8FEB7FC110A}"/>
              </a:ext>
            </a:extLst>
          </p:cNvPr>
          <p:cNvSpPr txBox="1"/>
          <p:nvPr/>
        </p:nvSpPr>
        <p:spPr>
          <a:xfrm>
            <a:off x="6595544" y="57572"/>
            <a:ext cx="2669376" cy="1107996"/>
          </a:xfrm>
          <a:prstGeom prst="rect">
            <a:avLst/>
          </a:prstGeom>
          <a:noFill/>
        </p:spPr>
        <p:txBody>
          <a:bodyPr wrap="square" rtlCol="0">
            <a:spAutoFit/>
          </a:bodyPr>
          <a:lstStyle/>
          <a:p>
            <a:r>
              <a:rPr lang="en-US" sz="6600" b="1" dirty="0" err="1">
                <a:solidFill>
                  <a:srgbClr val="FF0066"/>
                </a:solidFill>
                <a:latin typeface="Arial-Rounded"/>
                <a:ea typeface="Arial-Rounded"/>
                <a:cs typeface="Times New Roman" panose="02020603050405020304" pitchFamily="18" charset="0"/>
              </a:rPr>
              <a:t>oe</a:t>
            </a:r>
            <a:r>
              <a:rPr lang="en-US" sz="6600" b="1" dirty="0">
                <a:solidFill>
                  <a:srgbClr val="FF0066"/>
                </a:solidFill>
                <a:latin typeface="Arial-Rounded"/>
                <a:ea typeface="Arial-Rounded"/>
                <a:cs typeface="Times New Roman" panose="02020603050405020304" pitchFamily="18" charset="0"/>
              </a:rPr>
              <a:t> </a:t>
            </a:r>
          </a:p>
        </p:txBody>
      </p:sp>
      <p:sp>
        <p:nvSpPr>
          <p:cNvPr id="23" name="Rounded Rectangle 7">
            <a:extLst>
              <a:ext uri="{FF2B5EF4-FFF2-40B4-BE49-F238E27FC236}">
                <a16:creationId xmlns:a16="http://schemas.microsoft.com/office/drawing/2014/main" id="{306E2BC3-B5DD-0297-0602-10B61A33CE8A}"/>
              </a:ext>
            </a:extLst>
          </p:cNvPr>
          <p:cNvSpPr/>
          <p:nvPr/>
        </p:nvSpPr>
        <p:spPr>
          <a:xfrm>
            <a:off x="5017850" y="1074878"/>
            <a:ext cx="1403959" cy="574615"/>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Arial-Rounded"/>
                <a:ea typeface="Arial-Rounded"/>
                <a:cs typeface="Times New Roman" panose="02020603050405020304" pitchFamily="18" charset="0"/>
              </a:rPr>
              <a:t>h</a:t>
            </a:r>
            <a:endParaRPr kumimoji="0" lang="vi-VN" sz="105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24" name="Rounded Rectangle 8">
            <a:extLst>
              <a:ext uri="{FF2B5EF4-FFF2-40B4-BE49-F238E27FC236}">
                <a16:creationId xmlns:a16="http://schemas.microsoft.com/office/drawing/2014/main" id="{44567DC3-E06D-683E-E054-1DC03EDE3BDF}"/>
              </a:ext>
            </a:extLst>
          </p:cNvPr>
          <p:cNvSpPr/>
          <p:nvPr/>
        </p:nvSpPr>
        <p:spPr>
          <a:xfrm>
            <a:off x="6459937" y="1071447"/>
            <a:ext cx="1519161" cy="574615"/>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050" b="0"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25" name="Rounded Rectangle 9">
            <a:extLst>
              <a:ext uri="{FF2B5EF4-FFF2-40B4-BE49-F238E27FC236}">
                <a16:creationId xmlns:a16="http://schemas.microsoft.com/office/drawing/2014/main" id="{B9D06260-049F-1AE9-CBC3-8D756DD8A568}"/>
              </a:ext>
            </a:extLst>
          </p:cNvPr>
          <p:cNvSpPr/>
          <p:nvPr/>
        </p:nvSpPr>
        <p:spPr>
          <a:xfrm>
            <a:off x="5017850" y="1702270"/>
            <a:ext cx="2923120" cy="581814"/>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prstClr val="black"/>
                </a:solidFill>
                <a:effectLst/>
                <a:uLnTx/>
                <a:uFillTx/>
                <a:latin typeface="Arial-Rounded"/>
                <a:ea typeface="Arial-Rounded"/>
                <a:cs typeface="Times New Roman" panose="02020603050405020304" pitchFamily="18" charset="0"/>
              </a:rPr>
              <a:t>h</a:t>
            </a:r>
            <a:r>
              <a:rPr kumimoji="0" lang="en-US" sz="54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050" b="0" i="0" u="none" strike="noStrike" kern="0" cap="none" spc="0" normalizeH="0" baseline="0" noProof="0" dirty="0">
              <a:ln>
                <a:noFill/>
              </a:ln>
              <a:solidFill>
                <a:prstClr val="white"/>
              </a:solidFill>
              <a:effectLst/>
              <a:uLnTx/>
              <a:uFillTx/>
              <a:latin typeface="Arial-Rounded"/>
              <a:ea typeface="Arial-Rounded"/>
              <a:cs typeface="+mn-cs"/>
            </a:endParaRPr>
          </a:p>
        </p:txBody>
      </p:sp>
      <p:grpSp>
        <p:nvGrpSpPr>
          <p:cNvPr id="26" name="Group 25">
            <a:extLst>
              <a:ext uri="{FF2B5EF4-FFF2-40B4-BE49-F238E27FC236}">
                <a16:creationId xmlns:a16="http://schemas.microsoft.com/office/drawing/2014/main" id="{6B5F7E95-F00D-5BDE-83BA-314D44D696A7}"/>
              </a:ext>
            </a:extLst>
          </p:cNvPr>
          <p:cNvGrpSpPr/>
          <p:nvPr/>
        </p:nvGrpSpPr>
        <p:grpSpPr>
          <a:xfrm>
            <a:off x="2579966" y="2185073"/>
            <a:ext cx="9228633" cy="958019"/>
            <a:chOff x="1280135" y="4386123"/>
            <a:chExt cx="9228633" cy="958019"/>
          </a:xfrm>
        </p:grpSpPr>
        <p:sp>
          <p:nvSpPr>
            <p:cNvPr id="27" name="TextBox 26">
              <a:extLst>
                <a:ext uri="{FF2B5EF4-FFF2-40B4-BE49-F238E27FC236}">
                  <a16:creationId xmlns:a16="http://schemas.microsoft.com/office/drawing/2014/main" id="{5FADDB6D-C918-C5F7-BE37-46B7C31F058A}"/>
                </a:ext>
              </a:extLst>
            </p:cNvPr>
            <p:cNvSpPr txBox="1"/>
            <p:nvPr/>
          </p:nvSpPr>
          <p:spPr>
            <a:xfrm>
              <a:off x="1280135"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hòa</a:t>
              </a:r>
              <a:endParaRPr lang="en-US" sz="5400" b="1" dirty="0">
                <a:solidFill>
                  <a:prstClr val="black"/>
                </a:solidFill>
                <a:latin typeface="Arial-Rounded"/>
                <a:ea typeface="Arial-Rounded"/>
                <a:cs typeface="Times New Roman" panose="02020603050405020304" pitchFamily="18" charset="0"/>
              </a:endParaRPr>
            </a:p>
          </p:txBody>
        </p:sp>
        <p:sp>
          <p:nvSpPr>
            <p:cNvPr id="28" name="TextBox 27">
              <a:extLst>
                <a:ext uri="{FF2B5EF4-FFF2-40B4-BE49-F238E27FC236}">
                  <a16:creationId xmlns:a16="http://schemas.microsoft.com/office/drawing/2014/main" id="{175C2AAE-A12F-51D8-DF91-8CCB9FF34DB2}"/>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loa</a:t>
              </a:r>
              <a:r>
                <a:rPr lang="en-US" sz="5400" b="1" dirty="0">
                  <a:solidFill>
                    <a:prstClr val="black"/>
                  </a:solidFill>
                  <a:latin typeface="Arial-Rounded"/>
                  <a:ea typeface="Arial-Rounded"/>
                  <a:cs typeface="Times New Roman" panose="02020603050405020304" pitchFamily="18" charset="0"/>
                </a:rPr>
                <a:t> </a:t>
              </a:r>
            </a:p>
          </p:txBody>
        </p:sp>
        <p:sp>
          <p:nvSpPr>
            <p:cNvPr id="29" name="TextBox 28">
              <a:extLst>
                <a:ext uri="{FF2B5EF4-FFF2-40B4-BE49-F238E27FC236}">
                  <a16:creationId xmlns:a16="http://schemas.microsoft.com/office/drawing/2014/main" id="{357B306F-2A69-C263-C54D-2F66D9E67ED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tỏa</a:t>
              </a:r>
              <a:r>
                <a:rPr lang="en-US" sz="5400" b="1" dirty="0">
                  <a:solidFill>
                    <a:prstClr val="black"/>
                  </a:solidFill>
                  <a:latin typeface="Arial-Rounded"/>
                  <a:ea typeface="Arial-Rounded"/>
                  <a:cs typeface="Times New Roman" panose="02020603050405020304" pitchFamily="18" charset="0"/>
                </a:rPr>
                <a:t> </a:t>
              </a:r>
            </a:p>
          </p:txBody>
        </p:sp>
        <p:sp>
          <p:nvSpPr>
            <p:cNvPr id="30" name="TextBox 29">
              <a:extLst>
                <a:ext uri="{FF2B5EF4-FFF2-40B4-BE49-F238E27FC236}">
                  <a16:creationId xmlns:a16="http://schemas.microsoft.com/office/drawing/2014/main" id="{87224AB3-3B36-3081-212A-295EBBCE25AD}"/>
                </a:ext>
              </a:extLst>
            </p:cNvPr>
            <p:cNvSpPr txBox="1"/>
            <p:nvPr/>
          </p:nvSpPr>
          <p:spPr>
            <a:xfrm>
              <a:off x="8148156" y="4386123"/>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xóa</a:t>
              </a:r>
              <a:r>
                <a:rPr lang="en-US" sz="5400" b="1" dirty="0">
                  <a:solidFill>
                    <a:prstClr val="black"/>
                  </a:solidFill>
                  <a:latin typeface="Arial-Rounded"/>
                  <a:ea typeface="Arial-Rounded"/>
                  <a:cs typeface="Times New Roman" panose="02020603050405020304" pitchFamily="18" charset="0"/>
                </a:rPr>
                <a:t> </a:t>
              </a:r>
            </a:p>
          </p:txBody>
        </p:sp>
      </p:grpSp>
      <p:grpSp>
        <p:nvGrpSpPr>
          <p:cNvPr id="31" name="Group 30">
            <a:extLst>
              <a:ext uri="{FF2B5EF4-FFF2-40B4-BE49-F238E27FC236}">
                <a16:creationId xmlns:a16="http://schemas.microsoft.com/office/drawing/2014/main" id="{60861D3D-598C-B547-BD2D-90B01E4A469A}"/>
              </a:ext>
            </a:extLst>
          </p:cNvPr>
          <p:cNvGrpSpPr/>
          <p:nvPr/>
        </p:nvGrpSpPr>
        <p:grpSpPr>
          <a:xfrm>
            <a:off x="2456970" y="3053612"/>
            <a:ext cx="9289520" cy="958019"/>
            <a:chOff x="1262379" y="4386123"/>
            <a:chExt cx="9289520" cy="958019"/>
          </a:xfrm>
        </p:grpSpPr>
        <p:sp>
          <p:nvSpPr>
            <p:cNvPr id="32" name="TextBox 31">
              <a:extLst>
                <a:ext uri="{FF2B5EF4-FFF2-40B4-BE49-F238E27FC236}">
                  <a16:creationId xmlns:a16="http://schemas.microsoft.com/office/drawing/2014/main" id="{783C0DCF-04AB-C59D-8F0E-7B439089C55D}"/>
                </a:ext>
              </a:extLst>
            </p:cNvPr>
            <p:cNvSpPr txBox="1"/>
            <p:nvPr/>
          </p:nvSpPr>
          <p:spPr>
            <a:xfrm>
              <a:off x="1262379"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khỏe</a:t>
              </a:r>
              <a:endParaRPr lang="en-US" sz="5400" b="1" dirty="0">
                <a:solidFill>
                  <a:prstClr val="black"/>
                </a:solidFill>
                <a:latin typeface="Arial-Rounded"/>
                <a:ea typeface="Arial-Rounded"/>
                <a:cs typeface="Times New Roman" panose="02020603050405020304" pitchFamily="18" charset="0"/>
              </a:endParaRPr>
            </a:p>
          </p:txBody>
        </p:sp>
        <p:sp>
          <p:nvSpPr>
            <p:cNvPr id="33" name="TextBox 32">
              <a:extLst>
                <a:ext uri="{FF2B5EF4-FFF2-40B4-BE49-F238E27FC236}">
                  <a16:creationId xmlns:a16="http://schemas.microsoft.com/office/drawing/2014/main" id="{9A001016-CA72-BDD4-964E-CFC485E5A951}"/>
                </a:ext>
              </a:extLst>
            </p:cNvPr>
            <p:cNvSpPr txBox="1"/>
            <p:nvPr/>
          </p:nvSpPr>
          <p:spPr>
            <a:xfrm>
              <a:off x="3363620"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loe</a:t>
              </a:r>
              <a:r>
                <a:rPr lang="en-US" sz="5400" b="1" dirty="0">
                  <a:solidFill>
                    <a:prstClr val="black"/>
                  </a:solidFill>
                  <a:latin typeface="Arial-Rounded"/>
                  <a:ea typeface="Arial-Rounded"/>
                  <a:cs typeface="Times New Roman" panose="02020603050405020304" pitchFamily="18" charset="0"/>
                </a:rPr>
                <a:t> </a:t>
              </a:r>
            </a:p>
          </p:txBody>
        </p:sp>
        <p:sp>
          <p:nvSpPr>
            <p:cNvPr id="34" name="TextBox 33">
              <a:extLst>
                <a:ext uri="{FF2B5EF4-FFF2-40B4-BE49-F238E27FC236}">
                  <a16:creationId xmlns:a16="http://schemas.microsoft.com/office/drawing/2014/main" id="{5AF7CA6A-A343-4A1E-D1A6-BB56C88FA172}"/>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lóe</a:t>
              </a:r>
              <a:r>
                <a:rPr lang="en-US" sz="5400" b="1" dirty="0">
                  <a:solidFill>
                    <a:prstClr val="black"/>
                  </a:solidFill>
                  <a:latin typeface="Arial-Rounded"/>
                  <a:ea typeface="Arial-Rounded"/>
                  <a:cs typeface="Times New Roman" panose="02020603050405020304" pitchFamily="18" charset="0"/>
                </a:rPr>
                <a:t> </a:t>
              </a:r>
            </a:p>
          </p:txBody>
        </p:sp>
        <p:sp>
          <p:nvSpPr>
            <p:cNvPr id="35" name="TextBox 34">
              <a:extLst>
                <a:ext uri="{FF2B5EF4-FFF2-40B4-BE49-F238E27FC236}">
                  <a16:creationId xmlns:a16="http://schemas.microsoft.com/office/drawing/2014/main" id="{7689AA05-7F96-EA21-976C-24B4911FD453}"/>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xòe</a:t>
              </a:r>
              <a:r>
                <a:rPr lang="en-US" sz="5400" b="1" dirty="0">
                  <a:solidFill>
                    <a:prstClr val="black"/>
                  </a:solidFill>
                  <a:latin typeface="Arial-Rounded"/>
                  <a:ea typeface="Arial-Rounded"/>
                  <a:cs typeface="Times New Roman" panose="02020603050405020304" pitchFamily="18" charset="0"/>
                </a:rPr>
                <a:t> </a:t>
              </a:r>
            </a:p>
          </p:txBody>
        </p:sp>
      </p:grpSp>
      <p:sp>
        <p:nvSpPr>
          <p:cNvPr id="36" name="Minus 20">
            <a:extLst>
              <a:ext uri="{FF2B5EF4-FFF2-40B4-BE49-F238E27FC236}">
                <a16:creationId xmlns:a16="http://schemas.microsoft.com/office/drawing/2014/main" id="{7BCE6EF0-71B0-7A4D-0DAE-5AF86B4B4781}"/>
              </a:ext>
            </a:extLst>
          </p:cNvPr>
          <p:cNvSpPr/>
          <p:nvPr/>
        </p:nvSpPr>
        <p:spPr bwMode="auto">
          <a:xfrm>
            <a:off x="2994932" y="2890548"/>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7" name="Minus 21">
            <a:extLst>
              <a:ext uri="{FF2B5EF4-FFF2-40B4-BE49-F238E27FC236}">
                <a16:creationId xmlns:a16="http://schemas.microsoft.com/office/drawing/2014/main" id="{463F3D4F-0BAD-FB9E-AEDB-CCD8305B4336}"/>
              </a:ext>
            </a:extLst>
          </p:cNvPr>
          <p:cNvSpPr/>
          <p:nvPr/>
        </p:nvSpPr>
        <p:spPr bwMode="auto">
          <a:xfrm>
            <a:off x="4868022" y="285327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8" name="Minus 22">
            <a:extLst>
              <a:ext uri="{FF2B5EF4-FFF2-40B4-BE49-F238E27FC236}">
                <a16:creationId xmlns:a16="http://schemas.microsoft.com/office/drawing/2014/main" id="{F06059A1-5DAC-FE79-5D7E-9391E92C96FB}"/>
              </a:ext>
            </a:extLst>
          </p:cNvPr>
          <p:cNvSpPr/>
          <p:nvPr/>
        </p:nvSpPr>
        <p:spPr bwMode="auto">
          <a:xfrm>
            <a:off x="7194283" y="2828227"/>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9" name="Minus 23">
            <a:extLst>
              <a:ext uri="{FF2B5EF4-FFF2-40B4-BE49-F238E27FC236}">
                <a16:creationId xmlns:a16="http://schemas.microsoft.com/office/drawing/2014/main" id="{C62894E1-3594-24AE-CE8D-2F27AA1F3D51}"/>
              </a:ext>
            </a:extLst>
          </p:cNvPr>
          <p:cNvSpPr/>
          <p:nvPr/>
        </p:nvSpPr>
        <p:spPr bwMode="auto">
          <a:xfrm>
            <a:off x="9747299" y="2865805"/>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0" name="Minus 24">
            <a:extLst>
              <a:ext uri="{FF2B5EF4-FFF2-40B4-BE49-F238E27FC236}">
                <a16:creationId xmlns:a16="http://schemas.microsoft.com/office/drawing/2014/main" id="{BCAFDFCA-7E04-D3DF-3EEC-4321FE4B40B7}"/>
              </a:ext>
            </a:extLst>
          </p:cNvPr>
          <p:cNvSpPr/>
          <p:nvPr/>
        </p:nvSpPr>
        <p:spPr bwMode="auto">
          <a:xfrm>
            <a:off x="3224576" y="377918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1" name="Minus 25">
            <a:extLst>
              <a:ext uri="{FF2B5EF4-FFF2-40B4-BE49-F238E27FC236}">
                <a16:creationId xmlns:a16="http://schemas.microsoft.com/office/drawing/2014/main" id="{A00890F7-3AA6-7884-411C-BDE25C72B462}"/>
              </a:ext>
            </a:extLst>
          </p:cNvPr>
          <p:cNvSpPr/>
          <p:nvPr/>
        </p:nvSpPr>
        <p:spPr bwMode="auto">
          <a:xfrm>
            <a:off x="4719737" y="377918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2" name="Minus 26">
            <a:extLst>
              <a:ext uri="{FF2B5EF4-FFF2-40B4-BE49-F238E27FC236}">
                <a16:creationId xmlns:a16="http://schemas.microsoft.com/office/drawing/2014/main" id="{67B1E987-46A0-9EB3-4BB4-76AECF30E500}"/>
              </a:ext>
            </a:extLst>
          </p:cNvPr>
          <p:cNvSpPr/>
          <p:nvPr/>
        </p:nvSpPr>
        <p:spPr bwMode="auto">
          <a:xfrm>
            <a:off x="6994937" y="369025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3" name="Minus 27">
            <a:extLst>
              <a:ext uri="{FF2B5EF4-FFF2-40B4-BE49-F238E27FC236}">
                <a16:creationId xmlns:a16="http://schemas.microsoft.com/office/drawing/2014/main" id="{62BAEB93-0313-1FE9-F78D-DC5BC79F60AC}"/>
              </a:ext>
            </a:extLst>
          </p:cNvPr>
          <p:cNvSpPr/>
          <p:nvPr/>
        </p:nvSpPr>
        <p:spPr bwMode="auto">
          <a:xfrm>
            <a:off x="9690936" y="369025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pic>
        <p:nvPicPr>
          <p:cNvPr id="44" name="Picture 2">
            <a:extLst>
              <a:ext uri="{FF2B5EF4-FFF2-40B4-BE49-F238E27FC236}">
                <a16:creationId xmlns:a16="http://schemas.microsoft.com/office/drawing/2014/main" id="{3DE63EED-E735-E6C8-4A9E-F8BB5F8144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493" y="3976941"/>
            <a:ext cx="2141951" cy="815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a:extLst>
              <a:ext uri="{FF2B5EF4-FFF2-40B4-BE49-F238E27FC236}">
                <a16:creationId xmlns:a16="http://schemas.microsoft.com/office/drawing/2014/main" id="{A7E84D28-2AF5-9487-B765-8061B50C8D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938" y="3912653"/>
            <a:ext cx="3078163" cy="140076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a:extLst>
              <a:ext uri="{FF2B5EF4-FFF2-40B4-BE49-F238E27FC236}">
                <a16:creationId xmlns:a16="http://schemas.microsoft.com/office/drawing/2014/main" id="{1B2F580B-FABE-33E2-5453-E11C4CE3B9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0637" y="4009603"/>
            <a:ext cx="2791619" cy="9487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31">
            <a:extLst>
              <a:ext uri="{FF2B5EF4-FFF2-40B4-BE49-F238E27FC236}">
                <a16:creationId xmlns:a16="http://schemas.microsoft.com/office/drawing/2014/main" id="{210D0731-EA1A-DC97-E53B-1D3472B2427C}"/>
              </a:ext>
            </a:extLst>
          </p:cNvPr>
          <p:cNvSpPr/>
          <p:nvPr/>
        </p:nvSpPr>
        <p:spPr bwMode="auto">
          <a:xfrm>
            <a:off x="371175" y="5356073"/>
            <a:ext cx="2927958"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hoa</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hồng</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48" name="Rounded Rectangle 32">
            <a:extLst>
              <a:ext uri="{FF2B5EF4-FFF2-40B4-BE49-F238E27FC236}">
                <a16:creationId xmlns:a16="http://schemas.microsoft.com/office/drawing/2014/main" id="{5E7BF3DF-A245-0685-759F-022A9D808E3C}"/>
              </a:ext>
            </a:extLst>
          </p:cNvPr>
          <p:cNvSpPr/>
          <p:nvPr/>
        </p:nvSpPr>
        <p:spPr bwMode="auto">
          <a:xfrm>
            <a:off x="4938432" y="5348689"/>
            <a:ext cx="2667000"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váy</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xoè</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49" name="Rounded Rectangle 33">
            <a:extLst>
              <a:ext uri="{FF2B5EF4-FFF2-40B4-BE49-F238E27FC236}">
                <a16:creationId xmlns:a16="http://schemas.microsoft.com/office/drawing/2014/main" id="{852B52C0-4EAE-A737-8C9C-4C5E2A1D18F6}"/>
              </a:ext>
            </a:extLst>
          </p:cNvPr>
          <p:cNvSpPr/>
          <p:nvPr/>
        </p:nvSpPr>
        <p:spPr bwMode="auto">
          <a:xfrm>
            <a:off x="8686800" y="5327528"/>
            <a:ext cx="3250805"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chích</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chòe</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50" name="Minus 34">
            <a:extLst>
              <a:ext uri="{FF2B5EF4-FFF2-40B4-BE49-F238E27FC236}">
                <a16:creationId xmlns:a16="http://schemas.microsoft.com/office/drawing/2014/main" id="{16879E0A-1CED-4FDD-A8DC-5994A90A5B7F}"/>
              </a:ext>
            </a:extLst>
          </p:cNvPr>
          <p:cNvSpPr/>
          <p:nvPr/>
        </p:nvSpPr>
        <p:spPr bwMode="auto">
          <a:xfrm>
            <a:off x="8382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51" name="Minus 35">
            <a:extLst>
              <a:ext uri="{FF2B5EF4-FFF2-40B4-BE49-F238E27FC236}">
                <a16:creationId xmlns:a16="http://schemas.microsoft.com/office/drawing/2014/main" id="{B0FBC3FF-3082-8BC9-AA12-936E98996EE5}"/>
              </a:ext>
            </a:extLst>
          </p:cNvPr>
          <p:cNvSpPr/>
          <p:nvPr/>
        </p:nvSpPr>
        <p:spPr bwMode="auto">
          <a:xfrm>
            <a:off x="64770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52" name="Minus 36">
            <a:extLst>
              <a:ext uri="{FF2B5EF4-FFF2-40B4-BE49-F238E27FC236}">
                <a16:creationId xmlns:a16="http://schemas.microsoft.com/office/drawing/2014/main" id="{CFDF0D46-D777-1D6E-4097-7276C33EB8CD}"/>
              </a:ext>
            </a:extLst>
          </p:cNvPr>
          <p:cNvSpPr/>
          <p:nvPr/>
        </p:nvSpPr>
        <p:spPr bwMode="auto">
          <a:xfrm>
            <a:off x="108204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Tree>
    <p:extLst>
      <p:ext uri="{BB962C8B-B14F-4D97-AF65-F5344CB8AC3E}">
        <p14:creationId xmlns:p14="http://schemas.microsoft.com/office/powerpoint/2010/main" val="427475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heel(1)">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heel(1)">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heel(1)">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heel(1)">
                                      <p:cBhvr>
                                        <p:cTn id="52" dur="2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heel(1)">
                                      <p:cBhvr>
                                        <p:cTn id="57" dur="2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heel(1)">
                                      <p:cBhvr>
                                        <p:cTn id="62" dur="20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heel(1)">
                                      <p:cBhvr>
                                        <p:cTn id="67" dur="20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heel(1)">
                                      <p:cBhvr>
                                        <p:cTn id="72" dur="20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heel(1)">
                                      <p:cBhvr>
                                        <p:cTn id="77" dur="20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circle(in)">
                                      <p:cBhvr>
                                        <p:cTn id="82" dur="20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circle(in)">
                                      <p:cBhvr>
                                        <p:cTn id="92" dur="20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wheel(1)">
                                      <p:cBhvr>
                                        <p:cTn id="97" dur="20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heel(1)">
                                      <p:cBhvr>
                                        <p:cTn id="102" dur="20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heel(1)">
                                      <p:cBhvr>
                                        <p:cTn id="107" dur="20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P spid="25" grpId="0" animBg="1"/>
      <p:bldP spid="36" grpId="0" animBg="1"/>
      <p:bldP spid="37" grpId="0" animBg="1"/>
      <p:bldP spid="38" grpId="0" animBg="1"/>
      <p:bldP spid="39" grpId="0" animBg="1"/>
      <p:bldP spid="40" grpId="0" animBg="1"/>
      <p:bldP spid="41" grpId="0" animBg="1"/>
      <p:bldP spid="42" grpId="0" animBg="1"/>
      <p:bldP spid="43"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397947" y="202620"/>
            <a:ext cx="11049000" cy="6452760"/>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endParaRPr kumimoji="0" lang="zh-CN" altLang="en-US" sz="1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图片 14"/>
          <p:cNvPicPr>
            <a:picLocks noChangeAspect="1"/>
          </p:cNvPicPr>
          <p:nvPr/>
        </p:nvPicPr>
        <p:blipFill>
          <a:blip r:embed="rId3"/>
          <a:stretch>
            <a:fillRect/>
          </a:stretch>
        </p:blipFill>
        <p:spPr>
          <a:xfrm>
            <a:off x="9911112" y="-8467"/>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31" name="Rounded Rectangle 3">
            <a:extLst>
              <a:ext uri="{FF2B5EF4-FFF2-40B4-BE49-F238E27FC236}">
                <a16:creationId xmlns:a16="http://schemas.microsoft.com/office/drawing/2014/main" id="{C41D78DB-C414-42F1-BC86-B72AAE75179C}"/>
              </a:ext>
            </a:extLst>
          </p:cNvPr>
          <p:cNvSpPr/>
          <p:nvPr/>
        </p:nvSpPr>
        <p:spPr>
          <a:xfrm>
            <a:off x="2061908" y="946314"/>
            <a:ext cx="1600200" cy="52986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id="{66910F8E-D1EF-4CBD-A93B-43FCFE050745}"/>
              </a:ext>
            </a:extLst>
          </p:cNvPr>
          <p:cNvSpPr/>
          <p:nvPr/>
        </p:nvSpPr>
        <p:spPr>
          <a:xfrm>
            <a:off x="1356907" y="921841"/>
            <a:ext cx="914400" cy="5327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 Box 23">
            <a:extLst>
              <a:ext uri="{FF2B5EF4-FFF2-40B4-BE49-F238E27FC236}">
                <a16:creationId xmlns:a16="http://schemas.microsoft.com/office/drawing/2014/main" id="{C7FBDFBE-4426-44A6-9820-069E91E35BF9}"/>
              </a:ext>
            </a:extLst>
          </p:cNvPr>
          <p:cNvSpPr txBox="1">
            <a:spLocks noChangeArrowheads="1"/>
          </p:cNvSpPr>
          <p:nvPr/>
        </p:nvSpPr>
        <p:spPr bwMode="auto">
          <a:xfrm>
            <a:off x="3929110" y="817297"/>
            <a:ext cx="4648200" cy="584775"/>
          </a:xfrm>
          <a:prstGeom prst="rect">
            <a:avLst/>
          </a:prstGeom>
          <a:noFill/>
          <a:ln>
            <a:no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endParaRPr lang="en-US" altLang="vi-VN"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2">
            <a:extLst>
              <a:ext uri="{FF2B5EF4-FFF2-40B4-BE49-F238E27FC236}">
                <a16:creationId xmlns:a16="http://schemas.microsoft.com/office/drawing/2014/main" id="{A301FEFA-30B9-4E18-891C-27BD63E5FC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6907" y="1500648"/>
            <a:ext cx="2141951" cy="1631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a:extLst>
              <a:ext uri="{FF2B5EF4-FFF2-40B4-BE49-F238E27FC236}">
                <a16:creationId xmlns:a16="http://schemas.microsoft.com/office/drawing/2014/main" id="{6C128C1C-D2D6-42E8-925E-E94A93B3CF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6635" y="1459092"/>
            <a:ext cx="3078163" cy="25396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a:extLst>
              <a:ext uri="{FF2B5EF4-FFF2-40B4-BE49-F238E27FC236}">
                <a16:creationId xmlns:a16="http://schemas.microsoft.com/office/drawing/2014/main" id="{C0555DB6-73F5-40EF-BA95-016584CA34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4832" y="1523122"/>
            <a:ext cx="2791619" cy="15573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9">
            <a:extLst>
              <a:ext uri="{FF2B5EF4-FFF2-40B4-BE49-F238E27FC236}">
                <a16:creationId xmlns:a16="http://schemas.microsoft.com/office/drawing/2014/main" id="{027A6EAE-6A7F-4E38-A533-2837AF7487F8}"/>
              </a:ext>
            </a:extLst>
          </p:cNvPr>
          <p:cNvSpPr/>
          <p:nvPr/>
        </p:nvSpPr>
        <p:spPr bwMode="auto">
          <a:xfrm>
            <a:off x="4108868" y="5464070"/>
            <a:ext cx="3352800"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Chích</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chòe</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ounded Rectangle 10">
            <a:extLst>
              <a:ext uri="{FF2B5EF4-FFF2-40B4-BE49-F238E27FC236}">
                <a16:creationId xmlns:a16="http://schemas.microsoft.com/office/drawing/2014/main" id="{C3364536-3FAB-4920-A1E1-03649D530DB3}"/>
              </a:ext>
            </a:extLst>
          </p:cNvPr>
          <p:cNvSpPr/>
          <p:nvPr/>
        </p:nvSpPr>
        <p:spPr bwMode="auto">
          <a:xfrm>
            <a:off x="1262110" y="4769809"/>
            <a:ext cx="2667000"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váy</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xoè</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ounded Rectangle 11">
            <a:extLst>
              <a:ext uri="{FF2B5EF4-FFF2-40B4-BE49-F238E27FC236}">
                <a16:creationId xmlns:a16="http://schemas.microsoft.com/office/drawing/2014/main" id="{53500FEC-2EBE-4015-A84C-3F00735FAB6B}"/>
              </a:ext>
            </a:extLst>
          </p:cNvPr>
          <p:cNvSpPr/>
          <p:nvPr/>
        </p:nvSpPr>
        <p:spPr bwMode="auto">
          <a:xfrm>
            <a:off x="7510511" y="4768765"/>
            <a:ext cx="2927958"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9" name="Straight Arrow Connector 48">
            <a:extLst>
              <a:ext uri="{FF2B5EF4-FFF2-40B4-BE49-F238E27FC236}">
                <a16:creationId xmlns:a16="http://schemas.microsoft.com/office/drawing/2014/main" id="{AECA9E7F-BBCA-4255-BCFB-539DC1692A41}"/>
              </a:ext>
            </a:extLst>
          </p:cNvPr>
          <p:cNvCxnSpPr/>
          <p:nvPr/>
        </p:nvCxnSpPr>
        <p:spPr>
          <a:xfrm>
            <a:off x="2444776" y="3080461"/>
            <a:ext cx="6665935" cy="168934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AC4F922-EBA4-4C92-99FA-318CEB6B0E8B}"/>
              </a:ext>
            </a:extLst>
          </p:cNvPr>
          <p:cNvCxnSpPr>
            <a:cxnSpLocks/>
          </p:cNvCxnSpPr>
          <p:nvPr/>
        </p:nvCxnSpPr>
        <p:spPr>
          <a:xfrm flipH="1">
            <a:off x="2665201" y="3724354"/>
            <a:ext cx="2858975" cy="1038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7EB287-23E4-4A3F-A39A-4F656C3354A4}"/>
              </a:ext>
            </a:extLst>
          </p:cNvPr>
          <p:cNvCxnSpPr>
            <a:cxnSpLocks/>
            <a:endCxn id="45" idx="0"/>
          </p:cNvCxnSpPr>
          <p:nvPr/>
        </p:nvCxnSpPr>
        <p:spPr>
          <a:xfrm flipH="1">
            <a:off x="5785268" y="3144648"/>
            <a:ext cx="3141079" cy="231942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circle(in)">
                                      <p:cBhvr>
                                        <p:cTn id="17" dur="2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heel(1)">
                                      <p:cBhvr>
                                        <p:cTn id="22" dur="2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heel(1)">
                                      <p:cBhvr>
                                        <p:cTn id="27" dur="20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heel(1)">
                                      <p:cBhvr>
                                        <p:cTn id="3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7513467" y="1314438"/>
            <a:ext cx="1932244" cy="1563361"/>
          </a:xfrm>
          <a:prstGeom prst="rect">
            <a:avLst/>
          </a:prstGeom>
        </p:spPr>
      </p:pic>
      <p:pic>
        <p:nvPicPr>
          <p:cNvPr id="10" name="图片 9"/>
          <p:cNvPicPr>
            <a:picLocks noChangeAspect="1"/>
          </p:cNvPicPr>
          <p:nvPr/>
        </p:nvPicPr>
        <p:blipFill>
          <a:blip r:embed="rId3"/>
          <a:stretch>
            <a:fillRect/>
          </a:stretch>
        </p:blipFill>
        <p:spPr>
          <a:xfrm>
            <a:off x="2088349" y="1314438"/>
            <a:ext cx="1981200" cy="1465684"/>
          </a:xfrm>
          <a:prstGeom prst="rect">
            <a:avLst/>
          </a:prstGeom>
        </p:spPr>
      </p:pic>
      <p:grpSp>
        <p:nvGrpSpPr>
          <p:cNvPr id="6" name="组合 5"/>
          <p:cNvGrpSpPr/>
          <p:nvPr/>
        </p:nvGrpSpPr>
        <p:grpSpPr>
          <a:xfrm>
            <a:off x="512177" y="165021"/>
            <a:ext cx="2383423" cy="1149417"/>
            <a:chOff x="512177" y="165021"/>
            <a:chExt cx="2383423" cy="1149417"/>
          </a:xfrm>
        </p:grpSpPr>
        <p:sp>
          <p:nvSpPr>
            <p:cNvPr id="7" name="文本框 14"/>
            <p:cNvSpPr/>
            <p:nvPr/>
          </p:nvSpPr>
          <p:spPr>
            <a:xfrm>
              <a:off x="1301241" y="375737"/>
              <a:ext cx="1594359"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p:cNvPicPr>
              <a:picLocks noChangeAspect="1"/>
            </p:cNvPicPr>
            <p:nvPr/>
          </p:nvPicPr>
          <p:blipFill>
            <a:blip r:embed="rId4"/>
            <a:stretch>
              <a:fillRect/>
            </a:stretch>
          </p:blipFill>
          <p:spPr>
            <a:xfrm>
              <a:off x="512177" y="165021"/>
              <a:ext cx="837560" cy="1149417"/>
            </a:xfrm>
            <a:prstGeom prst="rect">
              <a:avLst/>
            </a:prstGeom>
          </p:spPr>
        </p:pic>
      </p:grpSp>
      <p:grpSp>
        <p:nvGrpSpPr>
          <p:cNvPr id="2" name="组合 1"/>
          <p:cNvGrpSpPr/>
          <p:nvPr/>
        </p:nvGrpSpPr>
        <p:grpSpPr>
          <a:xfrm>
            <a:off x="912753" y="2455993"/>
            <a:ext cx="4555443" cy="3811220"/>
            <a:chOff x="930956" y="2227630"/>
            <a:chExt cx="4555443" cy="3811220"/>
          </a:xfrm>
          <a:effectLst>
            <a:outerShdw blurRad="50800" dist="38100" algn="l" rotWithShape="0">
              <a:prstClr val="black">
                <a:alpha val="40000"/>
              </a:prstClr>
            </a:outerShdw>
          </a:effectLst>
        </p:grpSpPr>
        <p:sp>
          <p:nvSpPr>
            <p:cNvPr id="5" name="椭圆 4"/>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椭圆 8"/>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矩形 11"/>
          <p:cNvSpPr/>
          <p:nvPr/>
        </p:nvSpPr>
        <p:spPr>
          <a:xfrm>
            <a:off x="1361026" y="3573055"/>
            <a:ext cx="3466834"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oa</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组合 14"/>
          <p:cNvGrpSpPr/>
          <p:nvPr/>
        </p:nvGrpSpPr>
        <p:grpSpPr>
          <a:xfrm>
            <a:off x="6655691" y="2455993"/>
            <a:ext cx="4555443" cy="3811220"/>
            <a:chOff x="930956" y="2227630"/>
            <a:chExt cx="4555443" cy="3811220"/>
          </a:xfrm>
          <a:effectLst>
            <a:outerShdw blurRad="50800" dist="38100" algn="l" rotWithShape="0">
              <a:prstClr val="black">
                <a:alpha val="40000"/>
              </a:prstClr>
            </a:outerShdw>
          </a:effectLst>
        </p:grpSpPr>
        <p:sp>
          <p:nvSpPr>
            <p:cNvPr id="16" name="椭圆 15"/>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椭圆 16"/>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矩形 17"/>
          <p:cNvSpPr/>
          <p:nvPr/>
        </p:nvSpPr>
        <p:spPr>
          <a:xfrm>
            <a:off x="7187749" y="3573055"/>
            <a:ext cx="3466834"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oe</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499BC28-C61D-4EDF-BCE1-99C1E31448E1}"/>
              </a:ext>
            </a:extLst>
          </p:cNvPr>
          <p:cNvSpPr txBox="1"/>
          <p:nvPr/>
        </p:nvSpPr>
        <p:spPr>
          <a:xfrm>
            <a:off x="4286020" y="693274"/>
            <a:ext cx="3657600" cy="769441"/>
          </a:xfrm>
          <a:prstGeom prst="rect">
            <a:avLst/>
          </a:prstGeom>
          <a:noFill/>
        </p:spPr>
        <p:txBody>
          <a:bodyPr wrap="square" rtlCol="0">
            <a:spAutoFit/>
          </a:bodyPr>
          <a:lstStyle/>
          <a:p>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Ai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nhanh</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hơn</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6" name="组合 25"/>
          <p:cNvGrpSpPr/>
          <p:nvPr/>
        </p:nvGrpSpPr>
        <p:grpSpPr>
          <a:xfrm>
            <a:off x="805652" y="848779"/>
            <a:ext cx="2895358" cy="5605366"/>
            <a:chOff x="634201" y="1638459"/>
            <a:chExt cx="3480599" cy="4283482"/>
          </a:xfrm>
        </p:grpSpPr>
        <p:grpSp>
          <p:nvGrpSpPr>
            <p:cNvPr id="5" name="组合 4"/>
            <p:cNvGrpSpPr/>
            <p:nvPr/>
          </p:nvGrpSpPr>
          <p:grpSpPr>
            <a:xfrm>
              <a:off x="634201" y="1934300"/>
              <a:ext cx="3480599" cy="3987641"/>
              <a:chOff x="1249362" y="868048"/>
              <a:chExt cx="9126536" cy="5353344"/>
            </a:xfrm>
            <a:effectLst>
              <a:outerShdw blurRad="50800" dist="38100" dir="2700000" algn="tl" rotWithShape="0">
                <a:prstClr val="black">
                  <a:alpha val="40000"/>
                </a:prstClr>
              </a:outerShdw>
            </a:effectLst>
          </p:grpSpPr>
          <p:sp>
            <p:nvSpPr>
              <p:cNvPr id="6" name="矩形 5"/>
              <p:cNvSpPr/>
              <p:nvPr/>
            </p:nvSpPr>
            <p:spPr>
              <a:xfrm>
                <a:off x="1249362"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矩形 6"/>
              <p:cNvSpPr/>
              <p:nvPr/>
            </p:nvSpPr>
            <p:spPr>
              <a:xfrm>
                <a:off x="1580250" y="1119504"/>
                <a:ext cx="8433137"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13" name="椭圆 12"/>
            <p:cNvSpPr/>
            <p:nvPr/>
          </p:nvSpPr>
          <p:spPr>
            <a:xfrm>
              <a:off x="1950550" y="1638459"/>
              <a:ext cx="857909"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4" name="组合 23"/>
          <p:cNvGrpSpPr/>
          <p:nvPr/>
        </p:nvGrpSpPr>
        <p:grpSpPr>
          <a:xfrm>
            <a:off x="9222615" y="884864"/>
            <a:ext cx="2509093" cy="5605366"/>
            <a:chOff x="8366125" y="1646892"/>
            <a:chExt cx="3480599" cy="4275049"/>
          </a:xfrm>
        </p:grpSpPr>
        <p:grpSp>
          <p:nvGrpSpPr>
            <p:cNvPr id="20" name="组合 19"/>
            <p:cNvGrpSpPr/>
            <p:nvPr/>
          </p:nvGrpSpPr>
          <p:grpSpPr>
            <a:xfrm>
              <a:off x="8366125" y="1934300"/>
              <a:ext cx="3480599" cy="3987641"/>
              <a:chOff x="1249363" y="868048"/>
              <a:chExt cx="9126536" cy="5353344"/>
            </a:xfrm>
            <a:effectLst>
              <a:outerShdw blurRad="50800" dist="38100" dir="2700000" algn="tl" rotWithShape="0">
                <a:prstClr val="black">
                  <a:alpha val="40000"/>
                </a:prstClr>
              </a:outerShdw>
            </a:effectLst>
          </p:grpSpPr>
          <p:sp>
            <p:nvSpPr>
              <p:cNvPr id="21" name="矩形 20"/>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1630761" y="954954"/>
                <a:ext cx="8433138" cy="509540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23" name="椭圆 22"/>
            <p:cNvSpPr/>
            <p:nvPr/>
          </p:nvSpPr>
          <p:spPr>
            <a:xfrm>
              <a:off x="9792753" y="1646892"/>
              <a:ext cx="996652"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9" name="组合 5">
            <a:extLst>
              <a:ext uri="{FF2B5EF4-FFF2-40B4-BE49-F238E27FC236}">
                <a16:creationId xmlns:a16="http://schemas.microsoft.com/office/drawing/2014/main" id="{66102B18-1AF4-42B0-BE9E-4F309EBEDB45}"/>
              </a:ext>
            </a:extLst>
          </p:cNvPr>
          <p:cNvGrpSpPr/>
          <p:nvPr/>
        </p:nvGrpSpPr>
        <p:grpSpPr>
          <a:xfrm>
            <a:off x="16695" y="44777"/>
            <a:ext cx="3017876" cy="1153133"/>
            <a:chOff x="512177" y="161305"/>
            <a:chExt cx="3017876" cy="1153133"/>
          </a:xfrm>
        </p:grpSpPr>
        <p:sp>
          <p:nvSpPr>
            <p:cNvPr id="31" name="文本框 14">
              <a:extLst>
                <a:ext uri="{FF2B5EF4-FFF2-40B4-BE49-F238E27FC236}">
                  <a16:creationId xmlns:a16="http://schemas.microsoft.com/office/drawing/2014/main" id="{1DCC372E-55D8-4E5E-A412-BECA5B47604D}"/>
                </a:ext>
              </a:extLst>
            </p:cNvPr>
            <p:cNvSpPr/>
            <p:nvPr/>
          </p:nvSpPr>
          <p:spPr>
            <a:xfrm>
              <a:off x="1326094" y="161305"/>
              <a:ext cx="2203959"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图片 7">
              <a:extLst>
                <a:ext uri="{FF2B5EF4-FFF2-40B4-BE49-F238E27FC236}">
                  <a16:creationId xmlns:a16="http://schemas.microsoft.com/office/drawing/2014/main" id="{4B587A9B-EA54-4338-B35B-21EB96C10C0C}"/>
                </a:ext>
              </a:extLst>
            </p:cNvPr>
            <p:cNvPicPr>
              <a:picLocks noChangeAspect="1"/>
            </p:cNvPicPr>
            <p:nvPr/>
          </p:nvPicPr>
          <p:blipFill>
            <a:blip r:embed="rId2"/>
            <a:stretch>
              <a:fillRect/>
            </a:stretch>
          </p:blipFill>
          <p:spPr>
            <a:xfrm>
              <a:off x="512177" y="165021"/>
              <a:ext cx="837560" cy="1149417"/>
            </a:xfrm>
            <a:prstGeom prst="rect">
              <a:avLst/>
            </a:prstGeom>
          </p:spPr>
        </p:pic>
      </p:grpSp>
      <p:sp>
        <p:nvSpPr>
          <p:cNvPr id="34" name="TextBox 33">
            <a:extLst>
              <a:ext uri="{FF2B5EF4-FFF2-40B4-BE49-F238E27FC236}">
                <a16:creationId xmlns:a16="http://schemas.microsoft.com/office/drawing/2014/main" id="{E3708811-82AA-4D5E-B878-1E073E497143}"/>
              </a:ext>
            </a:extLst>
          </p:cNvPr>
          <p:cNvSpPr txBox="1"/>
          <p:nvPr/>
        </p:nvSpPr>
        <p:spPr>
          <a:xfrm>
            <a:off x="4476377" y="293133"/>
            <a:ext cx="3657600"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Ai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nhanh</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hơn</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7" name="Picture 2">
            <a:extLst>
              <a:ext uri="{FF2B5EF4-FFF2-40B4-BE49-F238E27FC236}">
                <a16:creationId xmlns:a16="http://schemas.microsoft.com/office/drawing/2014/main" id="{9AF1E953-2315-4C5F-B2D9-0B61189BA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891" y="1294055"/>
            <a:ext cx="972379" cy="1015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a:extLst>
              <a:ext uri="{FF2B5EF4-FFF2-40B4-BE49-F238E27FC236}">
                <a16:creationId xmlns:a16="http://schemas.microsoft.com/office/drawing/2014/main" id="{5776C584-7968-4839-B961-F85FA901F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186" y="3429000"/>
            <a:ext cx="1524000" cy="1217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a:extLst>
              <a:ext uri="{FF2B5EF4-FFF2-40B4-BE49-F238E27FC236}">
                <a16:creationId xmlns:a16="http://schemas.microsoft.com/office/drawing/2014/main" id="{2A8A6ED8-531F-45CB-86FD-010BBE0F5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487" y="4970149"/>
            <a:ext cx="1371600" cy="127198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a:extLst>
              <a:ext uri="{FF2B5EF4-FFF2-40B4-BE49-F238E27FC236}">
                <a16:creationId xmlns:a16="http://schemas.microsoft.com/office/drawing/2014/main" id="{FBB7D3D3-7656-4EA1-9E76-5167E45876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9575" y="963268"/>
            <a:ext cx="1351996" cy="13701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
            <a:extLst>
              <a:ext uri="{FF2B5EF4-FFF2-40B4-BE49-F238E27FC236}">
                <a16:creationId xmlns:a16="http://schemas.microsoft.com/office/drawing/2014/main" id="{D3AAF41F-029A-4638-8653-19E4EE21C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6754" y="2232425"/>
            <a:ext cx="1295400" cy="123231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7">
            <a:extLst>
              <a:ext uri="{FF2B5EF4-FFF2-40B4-BE49-F238E27FC236}">
                <a16:creationId xmlns:a16="http://schemas.microsoft.com/office/drawing/2014/main" id="{830F09FC-B716-4870-8688-BE6194640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4496" y="3739931"/>
            <a:ext cx="1317582" cy="11636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9">
            <a:extLst>
              <a:ext uri="{FF2B5EF4-FFF2-40B4-BE49-F238E27FC236}">
                <a16:creationId xmlns:a16="http://schemas.microsoft.com/office/drawing/2014/main" id="{1EA7DF51-A65E-43E0-98D5-E39ECCB5D0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1394" y="2516124"/>
            <a:ext cx="1295400" cy="12563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a:extLst>
              <a:ext uri="{FF2B5EF4-FFF2-40B4-BE49-F238E27FC236}">
                <a16:creationId xmlns:a16="http://schemas.microsoft.com/office/drawing/2014/main" id="{73C072D4-9197-45D4-939F-28CFA8AC2DFA}"/>
              </a:ext>
            </a:extLst>
          </p:cNvPr>
          <p:cNvSpPr/>
          <p:nvPr/>
        </p:nvSpPr>
        <p:spPr>
          <a:xfrm>
            <a:off x="1907738" y="807503"/>
            <a:ext cx="744114" cy="707886"/>
          </a:xfrm>
          <a:prstGeom prst="rect">
            <a:avLst/>
          </a:prstGeom>
        </p:spPr>
        <p:txBody>
          <a:bodyPr wrap="none">
            <a:spAutoFit/>
          </a:bodyPr>
          <a:lstStyle/>
          <a:p>
            <a:r>
              <a:rPr lang="en-US" sz="4000" kern="0" dirty="0" err="1">
                <a:ln w="10541" cmpd="sng">
                  <a:solidFill>
                    <a:srgbClr val="4F81BD">
                      <a:shade val="88000"/>
                      <a:satMod val="110000"/>
                    </a:srgbClr>
                  </a:solidFill>
                  <a:prstDash val="solid"/>
                </a:ln>
                <a:solidFill>
                  <a:srgbClr val="002060"/>
                </a:solidFill>
                <a:latin typeface="Arial-Rounded"/>
                <a:ea typeface="Arial-Rounded"/>
              </a:rPr>
              <a:t>oa</a:t>
            </a:r>
            <a:endParaRPr lang="vi-VN" sz="2400" dirty="0">
              <a:solidFill>
                <a:srgbClr val="002060"/>
              </a:solidFill>
              <a:latin typeface="Arial-Rounded"/>
              <a:ea typeface="Arial-Rounded"/>
            </a:endParaRPr>
          </a:p>
        </p:txBody>
      </p:sp>
      <p:sp>
        <p:nvSpPr>
          <p:cNvPr id="65" name="Rectangle 64">
            <a:extLst>
              <a:ext uri="{FF2B5EF4-FFF2-40B4-BE49-F238E27FC236}">
                <a16:creationId xmlns:a16="http://schemas.microsoft.com/office/drawing/2014/main" id="{67AC4DF7-56CC-4E85-98AE-EFE8E0CDD2F5}"/>
              </a:ext>
            </a:extLst>
          </p:cNvPr>
          <p:cNvSpPr/>
          <p:nvPr/>
        </p:nvSpPr>
        <p:spPr>
          <a:xfrm>
            <a:off x="10239849" y="821768"/>
            <a:ext cx="726481" cy="707886"/>
          </a:xfrm>
          <a:prstGeom prst="rect">
            <a:avLst/>
          </a:prstGeom>
        </p:spPr>
        <p:txBody>
          <a:bodyPr wrap="none">
            <a:spAutoFit/>
          </a:bodyPr>
          <a:lstStyle/>
          <a:p>
            <a:r>
              <a:rPr lang="en-US" sz="4000" kern="0" dirty="0" err="1">
                <a:ln w="10541" cmpd="sng">
                  <a:solidFill>
                    <a:srgbClr val="4F81BD">
                      <a:shade val="88000"/>
                      <a:satMod val="110000"/>
                    </a:srgbClr>
                  </a:solidFill>
                  <a:prstDash val="solid"/>
                </a:ln>
                <a:solidFill>
                  <a:srgbClr val="002060"/>
                </a:solidFill>
                <a:latin typeface="Arial-Rounded"/>
                <a:ea typeface="Arial-Rounded"/>
              </a:rPr>
              <a:t>oe</a:t>
            </a:r>
            <a:endParaRPr lang="vi-VN" sz="2400" dirty="0">
              <a:solidFill>
                <a:srgbClr val="002060"/>
              </a:solidFill>
              <a:latin typeface="Arial-Rounded"/>
              <a:ea typeface="Arial-Rounded"/>
            </a:endParaRPr>
          </a:p>
        </p:txBody>
      </p:sp>
      <p:sp>
        <p:nvSpPr>
          <p:cNvPr id="66" name="Rectangle 65">
            <a:extLst>
              <a:ext uri="{FF2B5EF4-FFF2-40B4-BE49-F238E27FC236}">
                <a16:creationId xmlns:a16="http://schemas.microsoft.com/office/drawing/2014/main" id="{0D7E471F-F1CD-48A1-AF04-A87E185080FE}"/>
              </a:ext>
            </a:extLst>
          </p:cNvPr>
          <p:cNvSpPr/>
          <p:nvPr/>
        </p:nvSpPr>
        <p:spPr>
          <a:xfrm>
            <a:off x="4556300" y="2825129"/>
            <a:ext cx="1184940" cy="584775"/>
          </a:xfrm>
          <a:prstGeom prst="rect">
            <a:avLst/>
          </a:prstGeom>
          <a:solidFill>
            <a:sysClr val="window" lastClr="FFFFFF"/>
          </a:solidFill>
          <a:ln w="25400" cap="flat" cmpd="sng" algn="ctr">
            <a:solidFill>
              <a:srgbClr val="4F81BD"/>
            </a:solidFill>
            <a:prstDash val="soli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cs typeface="+mn-cs"/>
              </a:rPr>
              <a:t>họa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cs typeface="+mn-cs"/>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cs typeface="+mn-cs"/>
              </a:rPr>
              <a:t>sĩ</a:t>
            </a:r>
            <a:endParaRPr kumimoji="0" lang="vi-VN" sz="18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67" name="Rectangle 66">
            <a:extLst>
              <a:ext uri="{FF2B5EF4-FFF2-40B4-BE49-F238E27FC236}">
                <a16:creationId xmlns:a16="http://schemas.microsoft.com/office/drawing/2014/main" id="{D337D3B9-F4B8-496B-A013-CD8BD88BB513}"/>
              </a:ext>
            </a:extLst>
          </p:cNvPr>
          <p:cNvSpPr/>
          <p:nvPr/>
        </p:nvSpPr>
        <p:spPr>
          <a:xfrm>
            <a:off x="4442936" y="1756785"/>
            <a:ext cx="1276311"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cái</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loa</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68" name="Rectangle 67">
            <a:extLst>
              <a:ext uri="{FF2B5EF4-FFF2-40B4-BE49-F238E27FC236}">
                <a16:creationId xmlns:a16="http://schemas.microsoft.com/office/drawing/2014/main" id="{982C7B8D-3719-428F-94B8-0F645A994A66}"/>
              </a:ext>
            </a:extLst>
          </p:cNvPr>
          <p:cNvSpPr/>
          <p:nvPr/>
        </p:nvSpPr>
        <p:spPr>
          <a:xfrm>
            <a:off x="3759849" y="4123211"/>
            <a:ext cx="2715808"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Sách</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giáo</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khoa</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69" name="Rectangle 68">
            <a:extLst>
              <a:ext uri="{FF2B5EF4-FFF2-40B4-BE49-F238E27FC236}">
                <a16:creationId xmlns:a16="http://schemas.microsoft.com/office/drawing/2014/main" id="{DAA2125E-E1EF-4D4B-9B21-D59534A58253}"/>
              </a:ext>
            </a:extLst>
          </p:cNvPr>
          <p:cNvSpPr/>
          <p:nvPr/>
        </p:nvSpPr>
        <p:spPr>
          <a:xfrm>
            <a:off x="6395721" y="2040981"/>
            <a:ext cx="1651414"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con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mèo</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0" name="Rectangle 69">
            <a:extLst>
              <a:ext uri="{FF2B5EF4-FFF2-40B4-BE49-F238E27FC236}">
                <a16:creationId xmlns:a16="http://schemas.microsoft.com/office/drawing/2014/main" id="{D43F65A9-3897-4D47-B559-716F125ABCFB}"/>
              </a:ext>
            </a:extLst>
          </p:cNvPr>
          <p:cNvSpPr/>
          <p:nvPr/>
        </p:nvSpPr>
        <p:spPr>
          <a:xfrm>
            <a:off x="6352101" y="5411318"/>
            <a:ext cx="2097049"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mạnh</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khỏe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1" name="Rectangle 70">
            <a:extLst>
              <a:ext uri="{FF2B5EF4-FFF2-40B4-BE49-F238E27FC236}">
                <a16:creationId xmlns:a16="http://schemas.microsoft.com/office/drawing/2014/main" id="{84C1AE69-C2C7-4CF5-BA59-A2149A33C572}"/>
              </a:ext>
            </a:extLst>
          </p:cNvPr>
          <p:cNvSpPr/>
          <p:nvPr/>
        </p:nvSpPr>
        <p:spPr>
          <a:xfrm>
            <a:off x="6395144" y="3102772"/>
            <a:ext cx="1649811"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múa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xòe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2" name="Rectangle 71">
            <a:extLst>
              <a:ext uri="{FF2B5EF4-FFF2-40B4-BE49-F238E27FC236}">
                <a16:creationId xmlns:a16="http://schemas.microsoft.com/office/drawing/2014/main" id="{B9936C90-51D1-4908-854D-CB320293361A}"/>
              </a:ext>
            </a:extLst>
          </p:cNvPr>
          <p:cNvSpPr/>
          <p:nvPr/>
        </p:nvSpPr>
        <p:spPr>
          <a:xfrm>
            <a:off x="6519180" y="4111448"/>
            <a:ext cx="1624163"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tròn</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xoe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pic>
        <p:nvPicPr>
          <p:cNvPr id="73" name="Picture 11">
            <a:extLst>
              <a:ext uri="{FF2B5EF4-FFF2-40B4-BE49-F238E27FC236}">
                <a16:creationId xmlns:a16="http://schemas.microsoft.com/office/drawing/2014/main" id="{F186B99B-E139-4629-9326-F5D2BFA489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7940" y="4685186"/>
            <a:ext cx="1459411" cy="12186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a:extLst>
              <a:ext uri="{FF2B5EF4-FFF2-40B4-BE49-F238E27FC236}">
                <a16:creationId xmlns:a16="http://schemas.microsoft.com/office/drawing/2014/main" id="{D0BE7525-B86C-4D11-9F3F-4CAEEBA9B6C3}"/>
              </a:ext>
            </a:extLst>
          </p:cNvPr>
          <p:cNvSpPr/>
          <p:nvPr/>
        </p:nvSpPr>
        <p:spPr>
          <a:xfrm>
            <a:off x="4468957" y="5446969"/>
            <a:ext cx="1407758"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toa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tàu</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55 0.0412 C -0.02656 0.04676 -0.0414 0.05578 -0.05755 0.05926 C -0.08568 0.07153 -0.11432 0.0743 -0.14297 0.07685 C -0.172 0.09815 -0.23307 0.08819 -0.25325 0.08889 C -0.24232 0.09305 -0.24792 0.0919 -0.23672 0.0919 " pathEditMode="relative" rAng="0" ptsTypes="AAAAA">
                                      <p:cBhvr>
                                        <p:cTn id="6" dur="2000" fill="hold"/>
                                        <p:tgtEl>
                                          <p:spTgt spid="60"/>
                                        </p:tgtEl>
                                        <p:attrNameLst>
                                          <p:attrName>ppt_x</p:attrName>
                                          <p:attrName>ppt_y</p:attrName>
                                        </p:attrNameLst>
                                      </p:cBhvr>
                                      <p:rCtr x="-12135" y="252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0.00301 C 0.06433 0.00926 0.12969 0.00578 0.1944 0.00185 C 0.20274 0.00023 0.20743 -0.00023 0.21693 -0.00116 C 0.22891 -0.00301 0.23933 -0.00417 0.25209 -0.00486 C 0.27982 -0.00857 0.30795 -0.01273 0.33607 -0.01459 C 0.34909 -0.01644 0.35847 -0.01875 0.37136 -0.02153 C 0.37591 -0.02246 0.38503 -0.02454 0.38503 -0.02431 C 0.3905 -0.02732 0.39753 -0.02963 0.40378 -0.03125 C 0.40795 -0.03449 0.41276 -0.03634 0.41771 -0.03912 C 0.41849 -0.04005 0.41914 -0.04121 0.42019 -0.0419 C 0.42136 -0.04283 0.42292 -0.04306 0.42383 -0.04398 C 0.425 -0.04514 0.42539 -0.04653 0.42644 -0.04792 C 0.42956 -0.05162 0.43386 -0.05463 0.43646 -0.05857 C 0.43711 -0.05949 0.43685 -0.06065 0.43776 -0.06158 C 0.44167 -0.06528 0.44974 -0.06783 0.45417 -0.07107 " pathEditMode="relative" rAng="0" ptsTypes="AAAAAAAAAAAAAAA">
                                      <p:cBhvr>
                                        <p:cTn id="10" dur="2000" fill="hold"/>
                                        <p:tgtEl>
                                          <p:spTgt spid="61"/>
                                        </p:tgtEl>
                                        <p:attrNameLst>
                                          <p:attrName>ppt_x</p:attrName>
                                          <p:attrName>ppt_y</p:attrName>
                                        </p:attrNameLst>
                                      </p:cBhvr>
                                      <p:rCtr x="22708" y="-354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1.48148E-6 C -0.00091 0.00116 -0.00156 0.00278 -0.00247 0.00417 C -0.00339 0.00625 -0.00495 0.00718 -0.00599 0.00903 C -0.01224 0.0206 -0.01693 0.03287 -0.02461 0.04306 C -0.02734 0.05324 -0.02357 0.04167 -0.03047 0.05232 C -0.03971 0.06644 -0.02734 0.05463 -0.03984 0.06482 C -0.04805 0.07894 -0.06081 0.08935 -0.07135 0.10023 C -0.08464 0.11389 -0.09492 0.13333 -0.11107 0.14051 C -0.11823 0.14746 -0.12565 0.14931 -0.13333 0.1544 C -0.14818 0.16412 -0.1638 0.17014 -0.18021 0.17315 C -0.19219 0.17708 -0.20247 0.18241 -0.2151 0.18403 C -0.23203 0.19144 -0.24896 0.19352 -0.26667 0.19607 C -0.28594 0.20509 -0.32656 0.20509 -0.34271 0.20579 C -0.34896 0.20509 -0.35521 0.20463 -0.36133 0.20394 C -0.36914 0.20301 -0.37669 0.19884 -0.38464 0.19769 C -0.40508 0.19583 -0.39896 0.20208 -0.40573 0.19306 " pathEditMode="relative" rAng="0" ptsTypes="AAAAAAAAAAAAAAAA">
                                      <p:cBhvr>
                                        <p:cTn id="14" dur="2000" fill="hold"/>
                                        <p:tgtEl>
                                          <p:spTgt spid="57"/>
                                        </p:tgtEl>
                                        <p:attrNameLst>
                                          <p:attrName>ppt_x</p:attrName>
                                          <p:attrName>ppt_y</p:attrName>
                                        </p:attrNameLst>
                                      </p:cBhvr>
                                      <p:rCtr x="-20286" y="1027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58333E-6 -0.00486 C 0.02591 -0.00209 0.05299 -0.0007 0.07825 0.0074 C 0.13932 0.00648 0.20026 0.00694 0.26119 0.00578 C 0.26562 0.00532 0.2746 0.00278 0.2746 0.00324 C 0.2875 -0.00371 0.30195 -0.00255 0.31562 -0.00741 C 0.3289 -0.01297 0.34479 -0.0206 0.35768 -0.02824 C 0.37018 -0.03496 0.3819 -0.04283 0.39518 -0.04699 C 0.40872 -0.05787 0.38802 -0.04213 0.40351 -0.05162 C 0.40533 -0.05232 0.40664 -0.05463 0.40846 -0.05579 C 0.41458 -0.05972 0.42148 -0.06389 0.42773 -0.06736 C 0.43593 -0.07222 0.42591 -0.06389 0.43724 -0.07199 C 0.44153 -0.075 0.44518 -0.07871 0.44934 -0.08218 C 0.45182 -0.08403 0.45664 -0.08773 0.45664 -0.08727 C 0.45976 -0.09537 0.45911 -0.09144 0.45911 -0.09931 " pathEditMode="relative" rAng="0" ptsTypes="AAAAAAAAAAAAAA">
                                      <p:cBhvr>
                                        <p:cTn id="18" dur="2000" fill="hold"/>
                                        <p:tgtEl>
                                          <p:spTgt spid="58"/>
                                        </p:tgtEl>
                                        <p:attrNameLst>
                                          <p:attrName>ppt_x</p:attrName>
                                          <p:attrName>ppt_y</p:attrName>
                                        </p:attrNameLst>
                                      </p:cBhvr>
                                      <p:rCtr x="22956" y="-4120"/>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3.95833E-6 -1.11111E-6 C -0.01002 -0.00324 -0.01966 -0.00648 -0.02968 -0.00833 C -0.04127 -0.01389 -0.05247 -0.01505 -0.06406 -0.01852 C -0.08346 -0.0243 -0.10286 -0.0287 -0.12226 -0.03472 C -0.13671 -0.04537 -0.11823 -0.03264 -0.13476 -0.04097 C -0.14388 -0.04537 -0.15169 -0.05023 -0.16106 -0.05301 C -0.16614 -0.05903 -0.18125 -0.06597 -0.18737 -0.06736 C -0.20143 -0.07361 -0.21549 -0.08403 -0.22968 -0.08773 C -0.24062 -0.10255 -0.25989 -0.10463 -0.27317 -0.11018 C -0.28632 -0.11551 -0.29843 -0.12639 -0.31184 -0.13055 C -0.32174 -0.13634 -0.32109 -0.13842 -0.33242 -0.14028 C -0.34505 -0.14954 -0.35833 -0.15347 -0.37135 -0.16065 C -0.37656 -0.16366 -0.38112 -0.16805 -0.38619 -0.17106 C -0.39362 -0.17546 -0.40234 -0.17755 -0.41002 -0.17917 C -0.41406 -0.18403 -0.41211 -0.1831 -0.41575 -0.1831 " pathEditMode="relative" rAng="0" ptsTypes="AAAAAAAAAAAAAAA">
                                      <p:cBhvr>
                                        <p:cTn id="22" dur="2000" fill="hold"/>
                                        <p:tgtEl>
                                          <p:spTgt spid="59"/>
                                        </p:tgtEl>
                                        <p:attrNameLst>
                                          <p:attrName>ppt_x</p:attrName>
                                          <p:attrName>ppt_y</p:attrName>
                                        </p:attrNameLst>
                                      </p:cBhvr>
                                      <p:rCtr x="-20794" y="-9167"/>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1.11111E-6 C 0.09179 0.00208 0.18398 0.00648 0.27578 -0.00347 C 0.27838 -0.0044 0.28112 -0.0044 0.28372 -0.00533 C 0.28932 -0.00787 0.28711 -0.00949 0.29192 -0.01042 C 0.29674 -0.01134 0.3013 -0.01134 0.30612 -0.0125 C 0.31927 -0.0169 0.33242 -0.02384 0.34583 -0.02685 C 0.35937 -0.03658 0.33724 -0.02037 0.36224 -0.0338 C 0.36979 -0.03727 0.37643 -0.0412 0.3845 -0.04283 C 0.39244 -0.0507 0.38242 -0.04213 0.39375 -0.04815 C 0.39908 -0.05162 0.40312 -0.05718 0.40885 -0.05903 C 0.41679 -0.0662 0.42448 -0.07315 0.43229 -0.08056 C 0.43463 -0.0831 0.43711 -0.08495 0.43945 -0.0875 C 0.44062 -0.08843 0.44297 -0.09097 0.44297 -0.09028 C 0.44974 -0.10625 0.44049 -0.08681 0.44882 -0.10023 C 0.4526 -0.10625 0.44922 -0.10533 0.45234 -0.10533 " pathEditMode="relative" rAng="0" ptsTypes="AAAAAAAAAAAAAAA">
                                      <p:cBhvr>
                                        <p:cTn id="26" dur="2000" fill="hold"/>
                                        <p:tgtEl>
                                          <p:spTgt spid="73"/>
                                        </p:tgtEl>
                                        <p:attrNameLst>
                                          <p:attrName>ppt_x</p:attrName>
                                          <p:attrName>ppt_y</p:attrName>
                                        </p:attrNameLst>
                                      </p:cBhvr>
                                      <p:rCtr x="22617" y="-5139"/>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878 0.02037 C 0.06823 0.02593 0.05808 0.03172 0.0474 0.03681 C 0.03711 0.04167 0.02761 0.04977 0.01719 0.05324 C 0.00886 0.06135 -0.00052 0.06528 -0.01028 0.06968 C -0.01862 0.07755 -0.02591 0.08102 -0.03554 0.08611 C -0.04687 0.09283 -0.05755 0.10301 -0.07057 0.10602 C -0.07968 0.11528 -0.09192 0.11736 -0.10208 0.12431 C -0.11041 0.1301 -0.11744 0.13681 -0.12682 0.13889 C -0.13515 0.14329 -0.14362 0.15047 -0.15143 0.15347 C -0.18437 0.17732 -0.22382 0.20718 -0.26093 0.21736 C -0.2832 0.22338 -0.30573 0.22778 -0.32799 0.2338 C -0.34218 0.2331 -0.35625 0.2331 -0.37057 0.23195 C -0.37851 0.23125 -0.38593 0.22199 -0.39375 0.21922 C -0.39518 0.21806 -0.39674 0.21713 -0.39791 0.21551 C -0.39921 0.21389 -0.39948 0.21135 -0.40078 0.20996 C -0.40182 0.2088 -0.40351 0.20903 -0.40468 0.2081 C -0.40768 0.20602 -0.4108 0.20417 -0.41302 0.20093 C -0.41445 0.19908 -0.41705 0.19537 -0.41705 0.1956 " pathEditMode="relative" rAng="0" ptsTypes="AAAAAAAAAAAAAAAAAA">
                                      <p:cBhvr>
                                        <p:cTn id="30" dur="2000" fill="hold"/>
                                        <p:tgtEl>
                                          <p:spTgt spid="62"/>
                                        </p:tgtEl>
                                        <p:attrNameLst>
                                          <p:attrName>ppt_x</p:attrName>
                                          <p:attrName>ppt_y</p:attrName>
                                        </p:attrNameLst>
                                      </p:cBhvr>
                                      <p:rCtr x="-24792" y="10671"/>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469 -0.06088 C 0.01836 0.00093 0.03347 0.06181 0.04727 0.12385 C 0.04727 0.12848 0.04727 0.13287 0.04857 0.13727 C 0.05 0.14074 0.05131 0.14699 0.05131 0.14746 C 0.05274 0.15348 0.05274 0.16065 0.05404 0.16713 C 0.05547 0.17269 0.05821 0.18357 0.05821 0.1838 C 0.05964 0.19885 0.06511 0.22477 0.07201 0.23797 C 0.07605 0.25278 0.08711 0.27824 0.09675 0.28936 C 0.09948 0.29931 0.09532 0.28959 0.10222 0.29931 C 0.11459 0.31806 0.10222 0.30232 0.11185 0.31389 C 0.11459 0.32454 0.12422 0.33056 0.13243 0.33565 C 0.1448 0.34422 0.15717 0.34885 0.17084 0.35232 C 0.18191 0.35834 0.19428 0.35811 0.20521 0.36042 C 0.20795 0.36088 0.21355 0.36204 0.21355 0.3625 C 0.22579 0.36158 0.24922 0.35857 0.26576 0.35857 " pathEditMode="relative" rAng="0" ptsTypes="AAAAAAAAAAAAAAA">
                                      <p:cBhvr>
                                        <p:cTn id="34" dur="2000" fill="hold"/>
                                        <p:tgtEl>
                                          <p:spTgt spid="63"/>
                                        </p:tgtEl>
                                        <p:attrNameLst>
                                          <p:attrName>ppt_x</p:attrName>
                                          <p:attrName>ppt_y</p:attrName>
                                        </p:attrNameLst>
                                      </p:cBhvr>
                                      <p:rCtr x="13047" y="21157"/>
                                    </p:animMotion>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heel(1)">
                                      <p:cBhvr>
                                        <p:cTn id="39" dur="20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heel(1)">
                                      <p:cBhvr>
                                        <p:cTn id="44" dur="2000"/>
                                        <p:tgtEl>
                                          <p:spTgt spid="69"/>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heel(1)">
                                      <p:cBhvr>
                                        <p:cTn id="49" dur="2000"/>
                                        <p:tgtEl>
                                          <p:spTgt spid="6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heel(1)">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heel(1)">
                                      <p:cBhvr>
                                        <p:cTn id="59" dur="20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wheel(1)">
                                      <p:cBhvr>
                                        <p:cTn id="64" dur="20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wheel(1)">
                                      <p:cBhvr>
                                        <p:cTn id="69" dur="20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heel(1)">
                                      <p:cBhvr>
                                        <p:cTn id="7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7750" y="140583"/>
            <a:ext cx="6938310" cy="769878"/>
          </a:xfrm>
          <a:prstGeom prst="rect">
            <a:avLst/>
          </a:prstGeom>
          <a:noFill/>
        </p:spPr>
        <p:txBody>
          <a:bodyPr wrap="none" lIns="91440" tIns="45720" rIns="91440" bIns="45720" numCol="1">
            <a:prstTxWarp prst="textS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solidFill>
                  <a:srgbClr val="CC00CC"/>
                </a:solidFill>
                <a:effectLst>
                  <a:outerShdw blurRad="50800" dist="39000" dir="5460000" algn="tl">
                    <a:srgbClr val="000000">
                      <a:alpha val="38000"/>
                    </a:srgbClr>
                  </a:outerShdw>
                </a:effectLst>
                <a:latin typeface=".VnAvant" pitchFamily="34" charset="0"/>
              </a:rPr>
              <a:t>thư</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r>
              <a:rPr lang="en-US" sz="5400" b="1" dirty="0" err="1">
                <a:ln w="11430"/>
                <a:solidFill>
                  <a:srgbClr val="FF0000"/>
                </a:solidFill>
                <a:effectLst>
                  <a:outerShdw blurRad="50800" dist="39000" dir="5460000" algn="tl">
                    <a:srgbClr val="000000">
                      <a:alpha val="38000"/>
                    </a:srgbClr>
                  </a:outerShdw>
                </a:effectLst>
                <a:latin typeface=".VnAvant" pitchFamily="34" charset="0"/>
              </a:rPr>
              <a:t>gi·n</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r>
              <a:rPr lang="en-US" sz="5400" b="1" dirty="0" err="1">
                <a:ln w="11430"/>
                <a:solidFill>
                  <a:srgbClr val="00B050"/>
                </a:solidFill>
                <a:effectLst>
                  <a:outerShdw blurRad="50800" dist="39000" dir="5460000" algn="tl">
                    <a:srgbClr val="000000">
                      <a:alpha val="38000"/>
                    </a:srgbClr>
                  </a:outerShdw>
                </a:effectLst>
                <a:latin typeface=".VnAvant" pitchFamily="34" charset="0"/>
              </a:rPr>
              <a:t>nhÐ</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75" y="0"/>
            <a:ext cx="10001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842515"/>
            <a:ext cx="857004" cy="9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541" t="20277" r="35506"/>
          <a:stretch/>
        </p:blipFill>
        <p:spPr bwMode="auto">
          <a:xfrm>
            <a:off x="6781801" y="774570"/>
            <a:ext cx="717295" cy="105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ITTran\Desktop\anh\9781909-Illustration-of-Kids-Having-a-Dance-Party-Stock-Illustration-cartoon.jpg"/>
          <p:cNvPicPr>
            <a:picLocks noChangeAspect="1" noChangeArrowheads="1"/>
          </p:cNvPicPr>
          <p:nvPr/>
        </p:nvPicPr>
        <p:blipFill rotWithShape="1">
          <a:blip r:embed="rId7">
            <a:extLst>
              <a:ext uri="{28A0092B-C50C-407E-A947-70E740481C1C}">
                <a14:useLocalDpi xmlns:a14="http://schemas.microsoft.com/office/drawing/2010/main" val="0"/>
              </a:ext>
            </a:extLst>
          </a:blip>
          <a:srcRect l="4284" t="15486" r="76167"/>
          <a:stretch/>
        </p:blipFill>
        <p:spPr bwMode="auto">
          <a:xfrm>
            <a:off x="0" y="0"/>
            <a:ext cx="1069262" cy="1693481"/>
          </a:xfrm>
          <a:prstGeom prst="rect">
            <a:avLst/>
          </a:prstGeom>
          <a:noFill/>
          <a:extLst>
            <a:ext uri="{909E8E84-426E-40DD-AFC4-6F175D3DCCD1}">
              <a14:hiddenFill xmlns:a14="http://schemas.microsoft.com/office/drawing/2010/main">
                <a:solidFill>
                  <a:srgbClr val="FFFFFF"/>
                </a:solidFill>
              </a14:hiddenFill>
            </a:ext>
          </a:extLst>
        </p:spPr>
      </p:pic>
      <p:pic>
        <p:nvPicPr>
          <p:cNvPr id="9" name="video-16081252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52400"/>
            <a:ext cx="12192000" cy="7010401"/>
          </a:xfrm>
          <a:prstGeom prst="rect">
            <a:avLst/>
          </a:prstGeom>
        </p:spPr>
      </p:pic>
    </p:spTree>
    <p:extLst>
      <p:ext uri="{BB962C8B-B14F-4D97-AF65-F5344CB8AC3E}">
        <p14:creationId xmlns:p14="http://schemas.microsoft.com/office/powerpoint/2010/main" val="3048025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56" name="图片 55"/>
          <p:cNvPicPr>
            <a:picLocks noChangeAspect="1"/>
          </p:cNvPicPr>
          <p:nvPr/>
        </p:nvPicPr>
        <p:blipFill>
          <a:blip r:embed="rId4"/>
          <a:stretch>
            <a:fillRect/>
          </a:stretch>
        </p:blipFill>
        <p:spPr>
          <a:xfrm>
            <a:off x="10236089" y="1204686"/>
            <a:ext cx="2295749" cy="5729212"/>
          </a:xfrm>
          <a:prstGeom prst="rect">
            <a:avLst/>
          </a:prstGeom>
        </p:spPr>
      </p:pic>
      <p:grpSp>
        <p:nvGrpSpPr>
          <p:cNvPr id="21" name="组合 20"/>
          <p:cNvGrpSpPr/>
          <p:nvPr/>
        </p:nvGrpSpPr>
        <p:grpSpPr>
          <a:xfrm>
            <a:off x="512177" y="165021"/>
            <a:ext cx="4517023" cy="1149417"/>
            <a:chOff x="512177" y="165021"/>
            <a:chExt cx="4517023" cy="1149417"/>
          </a:xfrm>
        </p:grpSpPr>
        <p:sp>
          <p:nvSpPr>
            <p:cNvPr id="22" name="文本框 14"/>
            <p:cNvSpPr/>
            <p:nvPr/>
          </p:nvSpPr>
          <p:spPr>
            <a:xfrm>
              <a:off x="1586222" y="274812"/>
              <a:ext cx="3442978"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22"/>
            <p:cNvPicPr>
              <a:picLocks noChangeAspect="1"/>
            </p:cNvPicPr>
            <p:nvPr/>
          </p:nvPicPr>
          <p:blipFill>
            <a:blip r:embed="rId5"/>
            <a:stretch>
              <a:fillRect/>
            </a:stretch>
          </p:blipFill>
          <p:spPr>
            <a:xfrm>
              <a:off x="512177" y="165021"/>
              <a:ext cx="837560" cy="1149417"/>
            </a:xfrm>
            <a:prstGeom prst="rect">
              <a:avLst/>
            </a:prstGeom>
          </p:spPr>
        </p:pic>
      </p:grpSp>
      <p:pic>
        <p:nvPicPr>
          <p:cNvPr id="19" name="oa.wmv">
            <a:hlinkClick r:id="" action="ppaction://media"/>
            <a:extLst>
              <a:ext uri="{FF2B5EF4-FFF2-40B4-BE49-F238E27FC236}">
                <a16:creationId xmlns:a16="http://schemas.microsoft.com/office/drawing/2014/main" id="{94BAAE01-6C49-4DCD-BD08-E5F9B3BE4AF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1200" y="1783292"/>
            <a:ext cx="73914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56" name="图片 55"/>
          <p:cNvPicPr>
            <a:picLocks noChangeAspect="1"/>
          </p:cNvPicPr>
          <p:nvPr/>
        </p:nvPicPr>
        <p:blipFill>
          <a:blip r:embed="rId4"/>
          <a:stretch>
            <a:fillRect/>
          </a:stretch>
        </p:blipFill>
        <p:spPr>
          <a:xfrm>
            <a:off x="10236089" y="1204686"/>
            <a:ext cx="2295749" cy="5729212"/>
          </a:xfrm>
          <a:prstGeom prst="rect">
            <a:avLst/>
          </a:prstGeom>
        </p:spPr>
      </p:pic>
      <p:grpSp>
        <p:nvGrpSpPr>
          <p:cNvPr id="21" name="组合 20"/>
          <p:cNvGrpSpPr/>
          <p:nvPr/>
        </p:nvGrpSpPr>
        <p:grpSpPr>
          <a:xfrm>
            <a:off x="512177" y="165021"/>
            <a:ext cx="4669423" cy="1149417"/>
            <a:chOff x="512177" y="165021"/>
            <a:chExt cx="4669423" cy="1149417"/>
          </a:xfrm>
        </p:grpSpPr>
        <p:sp>
          <p:nvSpPr>
            <p:cNvPr id="22" name="文本框 14"/>
            <p:cNvSpPr/>
            <p:nvPr/>
          </p:nvSpPr>
          <p:spPr>
            <a:xfrm>
              <a:off x="1586222" y="274812"/>
              <a:ext cx="3595378"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22"/>
            <p:cNvPicPr>
              <a:picLocks noChangeAspect="1"/>
            </p:cNvPicPr>
            <p:nvPr/>
          </p:nvPicPr>
          <p:blipFill>
            <a:blip r:embed="rId5"/>
            <a:stretch>
              <a:fillRect/>
            </a:stretch>
          </p:blipFill>
          <p:spPr>
            <a:xfrm>
              <a:off x="512177" y="165021"/>
              <a:ext cx="837560" cy="1149417"/>
            </a:xfrm>
            <a:prstGeom prst="rect">
              <a:avLst/>
            </a:prstGeom>
          </p:spPr>
        </p:pic>
      </p:grpSp>
      <p:pic>
        <p:nvPicPr>
          <p:cNvPr id="8" name="oe.wmv">
            <a:hlinkClick r:id="" action="ppaction://media"/>
            <a:extLst>
              <a:ext uri="{FF2B5EF4-FFF2-40B4-BE49-F238E27FC236}">
                <a16:creationId xmlns:a16="http://schemas.microsoft.com/office/drawing/2014/main" id="{C4842F37-8F96-434A-98D0-2CCC3D6C84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05000" y="1806310"/>
            <a:ext cx="7538605" cy="4525963"/>
          </a:xfrm>
        </p:spPr>
      </p:pic>
    </p:spTree>
    <p:extLst>
      <p:ext uri="{BB962C8B-B14F-4D97-AF65-F5344CB8AC3E}">
        <p14:creationId xmlns:p14="http://schemas.microsoft.com/office/powerpoint/2010/main" val="1499994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h</a:t>
            </a:r>
            <a:r>
              <a:rPr lang="el-GR" sz="8400">
                <a:solidFill>
                  <a:srgbClr val="FF0000"/>
                </a:solidFill>
                <a:latin typeface="HP001 4 hàng"/>
              </a:rPr>
              <a:t>Ξ </a:t>
            </a:r>
            <a:endParaRPr lang="en-US" sz="84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εφ</a:t>
            </a:r>
            <a:r>
              <a:rPr lang="en-US" sz="8400">
                <a:solidFill>
                  <a:srgbClr val="FF0000"/>
                </a:solidFill>
                <a:latin typeface="HP001 4 hàng"/>
              </a:rPr>
              <a:t>ǩ </a:t>
            </a:r>
            <a:endParaRPr lang="en-US" sz="84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59204" y="722177"/>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14" name="文本框 13"/>
          <p:cNvSpPr txBox="1"/>
          <p:nvPr/>
        </p:nvSpPr>
        <p:spPr>
          <a:xfrm>
            <a:off x="4433689" y="2311956"/>
            <a:ext cx="34012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9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357899" y="3357114"/>
            <a:ext cx="1016117" cy="193062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8687190" y="1689721"/>
            <a:ext cx="699970" cy="140778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2845949" y="1526568"/>
            <a:ext cx="530681" cy="1088806"/>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2761395" y="2868517"/>
            <a:ext cx="1728587" cy="2690276"/>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3553968" y="714135"/>
            <a:ext cx="1080950" cy="1745344"/>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7208616" y="333533"/>
            <a:ext cx="1348390" cy="2317385"/>
          </a:xfrm>
          <a:prstGeom prst="rect">
            <a:avLst/>
          </a:prstGeom>
        </p:spPr>
      </p:pic>
      <p:pic>
        <p:nvPicPr>
          <p:cNvPr id="2050" name="Picture 2" descr="Káº¿t quáº£ hÃ¬nh áº£nh cho frame cloud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4722303" y="1657837"/>
            <a:ext cx="2788161" cy="16853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6949306" y="3306227"/>
            <a:ext cx="783931" cy="1304207"/>
          </a:xfrm>
          <a:prstGeom prst="rect">
            <a:avLst/>
          </a:prstGeom>
        </p:spPr>
      </p:pic>
      <p:pic>
        <p:nvPicPr>
          <p:cNvPr id="14" name="Picture 10" descr="C:\Users\ADMIN\Desktop\Tai nguyen thiet ke tro choi\Angry birds epic birds\1505573783630 (2).png">
            <a:hlinkClick r:id="" action="ppaction://noaction"/>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80959" y="3490552"/>
            <a:ext cx="648109" cy="3942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28555" y="2266789"/>
            <a:ext cx="2336345" cy="47320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75"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56478" y="4864894"/>
            <a:ext cx="342900" cy="342900"/>
          </a:xfrm>
          <a:prstGeom prst="rect">
            <a:avLst/>
          </a:prstGeom>
        </p:spPr>
      </p:pic>
    </p:spTree>
    <p:extLst>
      <p:ext uri="{BB962C8B-B14F-4D97-AF65-F5344CB8AC3E}">
        <p14:creationId xmlns:p14="http://schemas.microsoft.com/office/powerpoint/2010/main" val="4049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φψ</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φψ</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đǨ h</a:t>
            </a:r>
            <a:r>
              <a:rPr lang="el-GR" sz="8400">
                <a:solidFill>
                  <a:srgbClr val="FF0000"/>
                </a:solidFill>
                <a:latin typeface="HP001 4 hàng" pitchFamily="34" charset="0"/>
              </a:rPr>
              <a:t>Ξ</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đǨ h</a:t>
            </a:r>
            <a:r>
              <a:rPr lang="el-GR" sz="4200">
                <a:solidFill>
                  <a:srgbClr val="FF0000"/>
                </a:solidFill>
                <a:latin typeface="HP001 4 hàng" pitchFamily="34" charset="0"/>
              </a:rPr>
              <a:t>Ξ</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ε</a:t>
            </a:r>
            <a:r>
              <a:rPr lang="en-US" sz="8400">
                <a:solidFill>
                  <a:srgbClr val="FF0000"/>
                </a:solidFill>
                <a:latin typeface="HP001 4 hàng"/>
              </a:rPr>
              <a:t>í</a:t>
            </a:r>
            <a:r>
              <a:rPr lang="el-GR" sz="8400">
                <a:solidFill>
                  <a:srgbClr val="FF0000"/>
                </a:solidFill>
                <a:latin typeface="HP001 4 hàng"/>
              </a:rPr>
              <a:t>ε εφ</a:t>
            </a:r>
            <a:r>
              <a:rPr lang="en-US" sz="8400">
                <a:solidFill>
                  <a:srgbClr val="FF0000"/>
                </a:solidFill>
                <a:latin typeface="HP001 4 hàng"/>
              </a:rPr>
              <a:t>ǩ</a:t>
            </a:r>
            <a:endParaRPr lang="en-US" sz="8400">
              <a:solidFill>
                <a:srgbClr val="FF0000"/>
              </a:solidFill>
              <a:latin typeface="HP001 4 hàng" pitchFamily="34" charset="0"/>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ε</a:t>
            </a:r>
            <a:r>
              <a:rPr lang="en-US" sz="4400">
                <a:solidFill>
                  <a:srgbClr val="FF0000"/>
                </a:solidFill>
                <a:latin typeface="HP001 4 hàng"/>
              </a:rPr>
              <a:t>í</a:t>
            </a:r>
            <a:r>
              <a:rPr lang="el-GR" sz="4400">
                <a:solidFill>
                  <a:srgbClr val="FF0000"/>
                </a:solidFill>
                <a:latin typeface="HP001 4 hàng"/>
              </a:rPr>
              <a:t>ε εφ</a:t>
            </a:r>
            <a:r>
              <a:rPr lang="en-US" sz="4400">
                <a:solidFill>
                  <a:srgbClr val="FF0000"/>
                </a:solidFill>
                <a:latin typeface="HP001 4 hàng"/>
              </a:rPr>
              <a:t>ǩ</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28800" y="533401"/>
            <a:ext cx="8229600" cy="5799353"/>
            <a:chOff x="3109119" y="614964"/>
            <a:chExt cx="8229600" cy="579935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69" t="41071" r="29499" b="27778"/>
            <a:stretch/>
          </p:blipFill>
          <p:spPr bwMode="auto">
            <a:xfrm>
              <a:off x="3109119" y="614964"/>
              <a:ext cx="8153400" cy="319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53" t="30308" r="28114" b="43502"/>
            <a:stretch/>
          </p:blipFill>
          <p:spPr bwMode="auto">
            <a:xfrm>
              <a:off x="3119437" y="3708717"/>
              <a:ext cx="8219282" cy="2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5" t="12063" r="2066" b="64233"/>
          <a:stretch/>
        </p:blipFill>
        <p:spPr>
          <a:xfrm>
            <a:off x="2677642" y="242780"/>
            <a:ext cx="7404038" cy="2636223"/>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31" name="TextBox 30">
            <a:extLst>
              <a:ext uri="{FF2B5EF4-FFF2-40B4-BE49-F238E27FC236}">
                <a16:creationId xmlns:a16="http://schemas.microsoft.com/office/drawing/2014/main" id="{76DA65B6-FF2F-4F55-9123-C978991A23FB}"/>
              </a:ext>
            </a:extLst>
          </p:cNvPr>
          <p:cNvSpPr txBox="1"/>
          <p:nvPr/>
        </p:nvSpPr>
        <p:spPr>
          <a:xfrm>
            <a:off x="228237" y="2770855"/>
            <a:ext cx="11666676" cy="4676793"/>
          </a:xfrm>
          <a:prstGeom prst="rect">
            <a:avLst/>
          </a:prstGeom>
          <a:noFill/>
        </p:spPr>
        <p:txBody>
          <a:bodyPr wrap="square" rtlCol="0">
            <a:spAutoFit/>
          </a:bodyPr>
          <a:lstStyle/>
          <a:p>
            <a:pPr algn="just"/>
            <a:r>
              <a:rPr lang="en-US" sz="399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tươi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nở</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sang,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lửa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cháy</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sữa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ngát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phố</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rỡ</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a:solidFill>
                  <a:prstClr val="black"/>
                </a:solidFill>
                <a:latin typeface="Arial-Rounded" panose="020B0500000000000000" pitchFamily="34" charset="0"/>
                <a:ea typeface="Arial-Rounded" panose="020B0500000000000000" pitchFamily="34" charset="0"/>
                <a:cs typeface="Arial-Rounded" panose="020B0500000000000000" pitchFamily="34" charset="0"/>
              </a:rPr>
              <a:t> hoa ,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thêm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cuộc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3" name="TextBox 32">
            <a:extLst>
              <a:ext uri="{FF2B5EF4-FFF2-40B4-BE49-F238E27FC236}">
                <a16:creationId xmlns:a16="http://schemas.microsoft.com/office/drawing/2014/main" id="{E203A8E2-5B63-43DE-9208-55993F90D9B9}"/>
              </a:ext>
            </a:extLst>
          </p:cNvPr>
          <p:cNvSpPr txBox="1"/>
          <p:nvPr/>
        </p:nvSpPr>
        <p:spPr>
          <a:xfrm>
            <a:off x="3125562" y="2765558"/>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BBACA66B-C31C-4006-944C-A33F9B0D82AA}"/>
              </a:ext>
            </a:extLst>
          </p:cNvPr>
          <p:cNvSpPr txBox="1"/>
          <p:nvPr/>
        </p:nvSpPr>
        <p:spPr>
          <a:xfrm>
            <a:off x="5444476" y="2765558"/>
            <a:ext cx="1419041"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khoe</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1AB8AA63-ACB4-4BC2-A0B4-54E425609125}"/>
              </a:ext>
            </a:extLst>
          </p:cNvPr>
          <p:cNvSpPr txBox="1"/>
          <p:nvPr/>
        </p:nvSpPr>
        <p:spPr>
          <a:xfrm>
            <a:off x="10847957" y="2774837"/>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53C39657-72D6-4CCB-8CC4-68E21E24B669}"/>
              </a:ext>
            </a:extLst>
          </p:cNvPr>
          <p:cNvSpPr txBox="1"/>
          <p:nvPr/>
        </p:nvSpPr>
        <p:spPr>
          <a:xfrm>
            <a:off x="7110002" y="3414156"/>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C060160B-6831-4957-BE0A-A74F97046DEF}"/>
              </a:ext>
            </a:extLst>
          </p:cNvPr>
          <p:cNvSpPr txBox="1"/>
          <p:nvPr/>
        </p:nvSpPr>
        <p:spPr>
          <a:xfrm>
            <a:off x="228237" y="470884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B7D37E42-2A69-44FE-AAC9-EF116DB870D1}"/>
              </a:ext>
            </a:extLst>
          </p:cNvPr>
          <p:cNvSpPr txBox="1"/>
          <p:nvPr/>
        </p:nvSpPr>
        <p:spPr>
          <a:xfrm>
            <a:off x="4914238" y="6030449"/>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A52A0240-8E7E-433D-8B60-119311D1AE80}"/>
              </a:ext>
            </a:extLst>
          </p:cNvPr>
          <p:cNvSpPr txBox="1"/>
          <p:nvPr/>
        </p:nvSpPr>
        <p:spPr>
          <a:xfrm>
            <a:off x="8404575" y="6030449"/>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38DFA1E-8BEC-45BA-AF30-BB2F90460C1A}"/>
              </a:ext>
            </a:extLst>
          </p:cNvPr>
          <p:cNvSpPr txBox="1"/>
          <p:nvPr/>
        </p:nvSpPr>
        <p:spPr>
          <a:xfrm>
            <a:off x="3125562" y="538714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5" grpId="0"/>
      <p:bldP spid="36" grpId="0"/>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hoa</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khoe</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866900" y="1260526"/>
            <a:ext cx="8839200" cy="8131124"/>
          </a:xfrm>
          <a:prstGeom prst="rect">
            <a:avLst/>
          </a:prstGeom>
        </p:spPr>
      </p:pic>
      <p:pic>
        <p:nvPicPr>
          <p:cNvPr id="7" name="图片 6"/>
          <p:cNvPicPr>
            <a:picLocks noChangeAspect="1"/>
          </p:cNvPicPr>
          <p:nvPr/>
        </p:nvPicPr>
        <p:blipFill>
          <a:blip r:embed="rId3"/>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192EA1D4-8EF2-4172-BA5D-D0F11187FDFF}"/>
              </a:ext>
            </a:extLst>
          </p:cNvPr>
          <p:cNvSpPr txBox="1"/>
          <p:nvPr/>
        </p:nvSpPr>
        <p:spPr>
          <a:xfrm>
            <a:off x="3200400" y="4191000"/>
            <a:ext cx="6858000" cy="1015663"/>
          </a:xfrm>
          <a:prstGeom prst="rect">
            <a:avLst/>
          </a:prstGeom>
          <a:noFill/>
        </p:spPr>
        <p:txBody>
          <a:bodyPr wrap="square" rtlCol="0">
            <a:spAutoFit/>
          </a:bodyPr>
          <a:lstStyle/>
          <a:p>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1249363" y="868048"/>
            <a:ext cx="9126536" cy="5353344"/>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14" name="图片 13"/>
          <p:cNvPicPr>
            <a:picLocks noChangeAspect="1"/>
          </p:cNvPicPr>
          <p:nvPr/>
        </p:nvPicPr>
        <p:blipFill>
          <a:blip r:embed="rId3"/>
          <a:stretch>
            <a:fillRect/>
          </a:stretch>
        </p:blipFill>
        <p:spPr>
          <a:xfrm>
            <a:off x="122555" y="4476750"/>
            <a:ext cx="1720215" cy="2400300"/>
          </a:xfrm>
          <a:prstGeom prst="rect">
            <a:avLst/>
          </a:prstGeom>
        </p:spPr>
      </p:pic>
      <p:pic>
        <p:nvPicPr>
          <p:cNvPr id="15" name="图片 14"/>
          <p:cNvPicPr>
            <a:picLocks noChangeAspect="1"/>
          </p:cNvPicPr>
          <p:nvPr/>
        </p:nvPicPr>
        <p:blipFill>
          <a:blip r:embed="rId4"/>
          <a:stretch>
            <a:fillRect/>
          </a:stretch>
        </p:blipFill>
        <p:spPr>
          <a:xfrm>
            <a:off x="7890017" y="0"/>
            <a:ext cx="1271250" cy="1203750"/>
          </a:xfrm>
          <a:prstGeom prst="rect">
            <a:avLst/>
          </a:prstGeom>
        </p:spPr>
      </p:pic>
      <p:pic>
        <p:nvPicPr>
          <p:cNvPr id="46" name="图片 45"/>
          <p:cNvPicPr>
            <a:picLocks noChangeAspect="1"/>
          </p:cNvPicPr>
          <p:nvPr/>
        </p:nvPicPr>
        <p:blipFill>
          <a:blip r:embed="rId5"/>
          <a:stretch>
            <a:fillRect/>
          </a:stretch>
        </p:blipFill>
        <p:spPr>
          <a:xfrm>
            <a:off x="321980" y="2018452"/>
            <a:ext cx="795062" cy="463786"/>
          </a:xfrm>
          <a:prstGeom prst="rect">
            <a:avLst/>
          </a:prstGeom>
        </p:spPr>
      </p:pic>
      <p:grpSp>
        <p:nvGrpSpPr>
          <p:cNvPr id="68" name="组合 67"/>
          <p:cNvGrpSpPr/>
          <p:nvPr/>
        </p:nvGrpSpPr>
        <p:grpSpPr>
          <a:xfrm>
            <a:off x="433898" y="159762"/>
            <a:ext cx="4778467" cy="1149417"/>
            <a:chOff x="433898" y="159762"/>
            <a:chExt cx="4778467" cy="1149417"/>
          </a:xfrm>
        </p:grpSpPr>
        <p:sp>
          <p:nvSpPr>
            <p:cNvPr id="69" name="文本框 14"/>
            <p:cNvSpPr/>
            <p:nvPr/>
          </p:nvSpPr>
          <p:spPr>
            <a:xfrm>
              <a:off x="1482058" y="17973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altLang="zh-CN"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endPar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0" name="图片 69"/>
            <p:cNvPicPr>
              <a:picLocks noChangeAspect="1"/>
            </p:cNvPicPr>
            <p:nvPr/>
          </p:nvPicPr>
          <p:blipFill>
            <a:blip r:embed="rId6"/>
            <a:stretch>
              <a:fillRect/>
            </a:stretch>
          </p:blipFill>
          <p:spPr>
            <a:xfrm>
              <a:off x="433898" y="159762"/>
              <a:ext cx="837560" cy="1149417"/>
            </a:xfrm>
            <a:prstGeom prst="rect">
              <a:avLst/>
            </a:prstGeom>
          </p:spPr>
        </p:pic>
      </p:grpSp>
      <p:pic>
        <p:nvPicPr>
          <p:cNvPr id="23" name="Picture 2">
            <a:extLst>
              <a:ext uri="{FF2B5EF4-FFF2-40B4-BE49-F238E27FC236}">
                <a16:creationId xmlns:a16="http://schemas.microsoft.com/office/drawing/2014/main" id="{35BC64E5-4BD1-47AE-8A13-25934AD224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318" y="1885294"/>
            <a:ext cx="7684474" cy="3293346"/>
          </a:xfrm>
          <a:prstGeom prst="rect">
            <a:avLst/>
          </a:prstGeom>
          <a:ln>
            <a:solidFill>
              <a:schemeClr val="bg1"/>
            </a:solidFill>
          </a:ln>
          <a:effectLst>
            <a:softEdge rad="112500"/>
          </a:effectLst>
        </p:spPr>
      </p:pic>
      <p:sp>
        <p:nvSpPr>
          <p:cNvPr id="3" name="TextBox 2">
            <a:extLst>
              <a:ext uri="{FF2B5EF4-FFF2-40B4-BE49-F238E27FC236}">
                <a16:creationId xmlns:a16="http://schemas.microsoft.com/office/drawing/2014/main" id="{35E73AF0-1D31-4A86-ACEF-AA0E272C86C1}"/>
              </a:ext>
            </a:extLst>
          </p:cNvPr>
          <p:cNvSpPr txBox="1"/>
          <p:nvPr/>
        </p:nvSpPr>
        <p:spPr>
          <a:xfrm>
            <a:off x="2997478" y="5232124"/>
            <a:ext cx="7391400"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6B7F605B-7D49-4EF7-9736-BB018AC0670F}"/>
              </a:ext>
            </a:extLst>
          </p:cNvPr>
          <p:cNvSpPr txBox="1"/>
          <p:nvPr/>
        </p:nvSpPr>
        <p:spPr>
          <a:xfrm>
            <a:off x="3408559" y="1229933"/>
            <a:ext cx="5201377" cy="646331"/>
          </a:xfrm>
          <a:prstGeom prst="rect">
            <a:avLst/>
          </a:prstGeom>
          <a:solidFill>
            <a:schemeClr val="bg1"/>
          </a:solidFill>
        </p:spPr>
        <p:txBody>
          <a:bodyPr wrap="square" rtlCol="0">
            <a:spAutoFit/>
          </a:bodyPr>
          <a:lstStyle/>
          <a:p>
            <a:pPr algn="ct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Muôn</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khoe</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sắc</a:t>
            </a:r>
            <a:endPar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634B276D-78A7-4467-ACA0-1271319764E6}"/>
              </a:ext>
            </a:extLst>
          </p:cNvPr>
          <p:cNvSpPr/>
          <p:nvPr/>
        </p:nvSpPr>
        <p:spPr>
          <a:xfrm>
            <a:off x="4114800" y="1892066"/>
            <a:ext cx="3657600" cy="31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6" name="Picture 4" descr="Cây Hoa Đào Ngày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53" y="-48870"/>
            <a:ext cx="12573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ùm ảnh: Hoa đào đẹp rực rỡ đón tết 2021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943"/>
            <a:ext cx="121920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kích nụ cho cây mai, có nên dùng thuốc kích nụ hoa mai? | Quang Cảnh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342"/>
            <a:ext cx="12191999" cy="665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2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1" y="2720698"/>
            <a:ext cx="4868824" cy="1569660"/>
          </a:xfrm>
          <a:prstGeom prst="rect">
            <a:avLst/>
          </a:prstGeom>
          <a:solidFill>
            <a:schemeClr val="accent1">
              <a:lumMod val="20000"/>
              <a:lumOff val="80000"/>
            </a:schemeClr>
          </a:solid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Con giúp các con vật thực hiện ước mơ bay lên bầu trời cao bằng cách đọc đúng tất cả các âm, tiếng, từ , câu </a:t>
            </a:r>
            <a:r>
              <a:rPr kumimoji="0" lang="en-US" sz="24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sau</a:t>
            </a:r>
            <a:r>
              <a:rPr kumimoji="0" lang="en-US" sz="24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a:t>
            </a:r>
            <a:endParaRPr kumimoji="0" lang="en-US" sz="2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455306" y="1500189"/>
            <a:ext cx="1016117" cy="1930624"/>
          </a:xfrm>
          <a:prstGeom prst="rect">
            <a:avLst/>
          </a:prstGeom>
        </p:spPr>
      </p:pic>
    </p:spTree>
    <p:extLst>
      <p:ext uri="{BB962C8B-B14F-4D97-AF65-F5344CB8AC3E}">
        <p14:creationId xmlns:p14="http://schemas.microsoft.com/office/powerpoint/2010/main" val="39447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i và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771"/>
            <a:ext cx="12192000" cy="696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0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gắm cánh đồng hoa cải đẹp nao l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04"/>
            <a:ext cx="12191999" cy="681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21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4173D-B945-44EF-BF7C-BFD233853FF9}"/>
              </a:ext>
            </a:extLst>
          </p:cNvPr>
          <p:cNvSpPr txBox="1"/>
          <p:nvPr/>
        </p:nvSpPr>
        <p:spPr>
          <a:xfrm>
            <a:off x="278971" y="836184"/>
            <a:ext cx="11553746" cy="5249963"/>
          </a:xfrm>
          <a:prstGeom prst="rect">
            <a:avLst/>
          </a:prstGeom>
          <a:noFill/>
        </p:spPr>
        <p:txBody>
          <a:bodyPr wrap="square" rtlCol="0">
            <a:spAutoFit/>
          </a:bodyPr>
          <a:lstStyle/>
          <a:p>
            <a:pPr algn="just"/>
            <a:r>
              <a:rPr lang="en-US" sz="399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Tết</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đào</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khoe</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mai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rộ</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sang,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bừng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lửa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đỏ</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cháy</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thu</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sữa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nồng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nàn</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ngát</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phố</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thảm</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thêm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31760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a:t>
            </a:r>
            <a:r>
              <a:rPr lang="en-US" sz="4800">
                <a:solidFill>
                  <a:prstClr val="black"/>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nào nở vào dịp Tết?</a:t>
            </a:r>
          </a:p>
        </p:txBody>
      </p:sp>
      <p:cxnSp>
        <p:nvCxnSpPr>
          <p:cNvPr id="15" name="Straight Connector 14"/>
          <p:cNvCxnSpPr/>
          <p:nvPr/>
        </p:nvCxnSpPr>
        <p:spPr>
          <a:xfrm>
            <a:off x="3429000" y="9906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68463" y="986972"/>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3850" y="1618344"/>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48752"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prstClr val="white"/>
                </a:solidFill>
                <a:latin typeface="Arial-Rounded" pitchFamily="34" charset="0"/>
                <a:ea typeface="Arial-Rounded" pitchFamily="34" charset="0"/>
                <a:cs typeface="Arial-Rounded" pitchFamily="34" charset="0"/>
              </a:rPr>
              <a:t>Mùa hè có hoa gì?</a:t>
            </a:r>
          </a:p>
        </p:txBody>
      </p:sp>
      <p:cxnSp>
        <p:nvCxnSpPr>
          <p:cNvPr id="26" name="Straight Connector 25"/>
          <p:cNvCxnSpPr/>
          <p:nvPr/>
        </p:nvCxnSpPr>
        <p:spPr>
          <a:xfrm>
            <a:off x="7162800" y="1672772"/>
            <a:ext cx="312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Hoa cải thường nở vào mùa nào?</a:t>
            </a:r>
          </a:p>
        </p:txBody>
      </p:sp>
      <p:cxnSp>
        <p:nvCxnSpPr>
          <p:cNvPr id="32" name="Straight Connector 31"/>
          <p:cNvCxnSpPr/>
          <p:nvPr/>
        </p:nvCxnSpPr>
        <p:spPr>
          <a:xfrm>
            <a:off x="10639786" y="2971800"/>
            <a:ext cx="109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6117" y="3581400"/>
            <a:ext cx="11472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3528" y="4343400"/>
            <a:ext cx="1281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57200"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mang lại ý nghĩa gì cho cuộc sống?</a:t>
            </a:r>
          </a:p>
        </p:txBody>
      </p:sp>
      <p:cxnSp>
        <p:nvCxnSpPr>
          <p:cNvPr id="36" name="Straight Connector 35"/>
          <p:cNvCxnSpPr/>
          <p:nvPr/>
        </p:nvCxnSpPr>
        <p:spPr>
          <a:xfrm>
            <a:off x="1981200" y="4343400"/>
            <a:ext cx="97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6116" y="4953000"/>
            <a:ext cx="5130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244"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F98E9-6E69-49A0-BB43-AFAB2ABC7E8A}"/>
              </a:ext>
            </a:extLst>
          </p:cNvPr>
          <p:cNvSpPr txBox="1"/>
          <p:nvPr/>
        </p:nvSpPr>
        <p:spPr>
          <a:xfrm>
            <a:off x="-457200"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Vận dụng</a:t>
            </a:r>
          </a:p>
        </p:txBody>
      </p:sp>
    </p:spTree>
    <p:extLst>
      <p:ext uri="{BB962C8B-B14F-4D97-AF65-F5344CB8AC3E}">
        <p14:creationId xmlns:p14="http://schemas.microsoft.com/office/powerpoint/2010/main" val="2928721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8A34A8-58E5-498B-A1EA-09F79F0AE43D}"/>
              </a:ext>
            </a:extLst>
          </p:cNvPr>
          <p:cNvSpPr txBox="1">
            <a:spLocks/>
          </p:cNvSpPr>
          <p:nvPr/>
        </p:nvSpPr>
        <p:spPr>
          <a:xfrm>
            <a:off x="1013420" y="2344434"/>
            <a:ext cx="1016516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Tìm vật xung quanh em có tên gọi chứa vần vừa học</a:t>
            </a:r>
            <a:endParaRPr lang="en-US" sz="48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27676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577481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365"/>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511385" y="2983001"/>
            <a:ext cx="1354823" cy="257416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8824" y="2142114"/>
            <a:ext cx="1277003" cy="2568323"/>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0" y="2727029"/>
            <a:ext cx="1299033" cy="28301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9215" y="2056643"/>
            <a:ext cx="1631350" cy="2538942"/>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8149" y="3303889"/>
            <a:ext cx="1441267" cy="2327125"/>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6693" y="2142113"/>
            <a:ext cx="1451136" cy="2493968"/>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8715" y="3262463"/>
            <a:ext cx="1419416" cy="2361450"/>
          </a:xfrm>
          <a:prstGeom prst="rect">
            <a:avLst/>
          </a:prstGeom>
        </p:spPr>
      </p:pic>
      <p:sp>
        <p:nvSpPr>
          <p:cNvPr id="28" name="Rounded Rectangle 27">
            <a:hlinkClick r:id="rId11" action="ppaction://hlinksldjump"/>
          </p:cNvPr>
          <p:cNvSpPr/>
          <p:nvPr/>
        </p:nvSpPr>
        <p:spPr>
          <a:xfrm>
            <a:off x="1478413" y="5303997"/>
            <a:ext cx="1354950" cy="56911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ounded Rectangle 28">
            <a:hlinkClick r:id="rId12" action="ppaction://hlinksldjump"/>
          </p:cNvPr>
          <p:cNvSpPr/>
          <p:nvPr/>
        </p:nvSpPr>
        <p:spPr>
          <a:xfrm>
            <a:off x="2724486" y="4707256"/>
            <a:ext cx="1389362" cy="839153"/>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ương</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29">
            <a:hlinkClick r:id="" action="ppaction://noaction"/>
          </p:cNvPr>
          <p:cNvSpPr/>
          <p:nvPr/>
        </p:nvSpPr>
        <p:spPr>
          <a:xfrm>
            <a:off x="4156075" y="5055236"/>
            <a:ext cx="1496060" cy="818515"/>
          </a:xfrm>
          <a:prstGeom prst="roundRect">
            <a:avLst>
              <a:gd name="adj" fmla="val 25844"/>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lươn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a:hlinkClick r:id="" action="ppaction://noaction"/>
          </p:cNvPr>
          <p:cNvSpPr/>
          <p:nvPr/>
        </p:nvSpPr>
        <p:spPr>
          <a:xfrm>
            <a:off x="5534025" y="4350385"/>
            <a:ext cx="1371600" cy="95377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rướn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ounded Rectangle 31">
            <a:hlinkClick r:id="" action="ppaction://noaction"/>
          </p:cNvPr>
          <p:cNvSpPr/>
          <p:nvPr/>
        </p:nvSpPr>
        <p:spPr>
          <a:xfrm>
            <a:off x="6648451" y="5194300"/>
            <a:ext cx="1619885" cy="76708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ounded Rectangle 32">
            <a:hlinkClick r:id="" action="ppaction://noaction"/>
          </p:cNvPr>
          <p:cNvSpPr/>
          <p:nvPr/>
        </p:nvSpPr>
        <p:spPr>
          <a:xfrm>
            <a:off x="8002906" y="4285299"/>
            <a:ext cx="1403509" cy="10186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ounded Rectangle 33">
            <a:hlinkClick r:id="" action="ppaction://noaction"/>
          </p:cNvPr>
          <p:cNvSpPr/>
          <p:nvPr/>
        </p:nvSpPr>
        <p:spPr>
          <a:xfrm>
            <a:off x="9230201" y="5304949"/>
            <a:ext cx="1753232" cy="655796"/>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hướng</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66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3"/>
                                        </p:tgtEl>
                                        <p:attrNameLst>
                                          <p:attrName>r</p:attrName>
                                        </p:attrNameLst>
                                      </p:cBhvr>
                                    </p:animRot>
                                    <p:animRot by="-240000">
                                      <p:cBhvr>
                                        <p:cTn id="19" dur="600" fill="hold">
                                          <p:stCondLst>
                                            <p:cond delay="600"/>
                                          </p:stCondLst>
                                        </p:cTn>
                                        <p:tgtEl>
                                          <p:spTgt spid="23"/>
                                        </p:tgtEl>
                                        <p:attrNameLst>
                                          <p:attrName>r</p:attrName>
                                        </p:attrNameLst>
                                      </p:cBhvr>
                                    </p:animRot>
                                    <p:animRot by="240000">
                                      <p:cBhvr>
                                        <p:cTn id="20" dur="600" fill="hold">
                                          <p:stCondLst>
                                            <p:cond delay="1200"/>
                                          </p:stCondLst>
                                        </p:cTn>
                                        <p:tgtEl>
                                          <p:spTgt spid="23"/>
                                        </p:tgtEl>
                                        <p:attrNameLst>
                                          <p:attrName>r</p:attrName>
                                        </p:attrNameLst>
                                      </p:cBhvr>
                                    </p:animRot>
                                    <p:animRot by="-240000">
                                      <p:cBhvr>
                                        <p:cTn id="21" dur="600" fill="hold">
                                          <p:stCondLst>
                                            <p:cond delay="1800"/>
                                          </p:stCondLst>
                                        </p:cTn>
                                        <p:tgtEl>
                                          <p:spTgt spid="23"/>
                                        </p:tgtEl>
                                        <p:attrNameLst>
                                          <p:attrName>r</p:attrName>
                                        </p:attrNameLst>
                                      </p:cBhvr>
                                    </p:animRot>
                                    <p:animRot by="120000">
                                      <p:cBhvr>
                                        <p:cTn id="22" dur="600" fill="hold">
                                          <p:stCondLst>
                                            <p:cond delay="24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4"/>
                                        </p:tgtEl>
                                        <p:attrNameLst>
                                          <p:attrName>r</p:attrName>
                                        </p:attrNameLst>
                                      </p:cBhvr>
                                    </p:animRot>
                                    <p:animRot by="-240000">
                                      <p:cBhvr>
                                        <p:cTn id="25" dur="600" fill="hold">
                                          <p:stCondLst>
                                            <p:cond delay="600"/>
                                          </p:stCondLst>
                                        </p:cTn>
                                        <p:tgtEl>
                                          <p:spTgt spid="24"/>
                                        </p:tgtEl>
                                        <p:attrNameLst>
                                          <p:attrName>r</p:attrName>
                                        </p:attrNameLst>
                                      </p:cBhvr>
                                    </p:animRot>
                                    <p:animRot by="240000">
                                      <p:cBhvr>
                                        <p:cTn id="26" dur="600" fill="hold">
                                          <p:stCondLst>
                                            <p:cond delay="1200"/>
                                          </p:stCondLst>
                                        </p:cTn>
                                        <p:tgtEl>
                                          <p:spTgt spid="24"/>
                                        </p:tgtEl>
                                        <p:attrNameLst>
                                          <p:attrName>r</p:attrName>
                                        </p:attrNameLst>
                                      </p:cBhvr>
                                    </p:animRot>
                                    <p:animRot by="-240000">
                                      <p:cBhvr>
                                        <p:cTn id="27" dur="600" fill="hold">
                                          <p:stCondLst>
                                            <p:cond delay="1800"/>
                                          </p:stCondLst>
                                        </p:cTn>
                                        <p:tgtEl>
                                          <p:spTgt spid="24"/>
                                        </p:tgtEl>
                                        <p:attrNameLst>
                                          <p:attrName>r</p:attrName>
                                        </p:attrNameLst>
                                      </p:cBhvr>
                                    </p:animRot>
                                    <p:animRot by="120000">
                                      <p:cBhvr>
                                        <p:cTn id="28" dur="600" fill="hold">
                                          <p:stCondLst>
                                            <p:cond delay="2400"/>
                                          </p:stCondLst>
                                        </p:cTn>
                                        <p:tgtEl>
                                          <p:spTgt spid="2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6"/>
                                        </p:tgtEl>
                                        <p:attrNameLst>
                                          <p:attrName>r</p:attrName>
                                        </p:attrNameLst>
                                      </p:cBhvr>
                                    </p:animRot>
                                    <p:animRot by="-240000">
                                      <p:cBhvr>
                                        <p:cTn id="37" dur="600" fill="hold">
                                          <p:stCondLst>
                                            <p:cond delay="600"/>
                                          </p:stCondLst>
                                        </p:cTn>
                                        <p:tgtEl>
                                          <p:spTgt spid="26"/>
                                        </p:tgtEl>
                                        <p:attrNameLst>
                                          <p:attrName>r</p:attrName>
                                        </p:attrNameLst>
                                      </p:cBhvr>
                                    </p:animRot>
                                    <p:animRot by="240000">
                                      <p:cBhvr>
                                        <p:cTn id="38" dur="600" fill="hold">
                                          <p:stCondLst>
                                            <p:cond delay="1200"/>
                                          </p:stCondLst>
                                        </p:cTn>
                                        <p:tgtEl>
                                          <p:spTgt spid="26"/>
                                        </p:tgtEl>
                                        <p:attrNameLst>
                                          <p:attrName>r</p:attrName>
                                        </p:attrNameLst>
                                      </p:cBhvr>
                                    </p:animRot>
                                    <p:animRot by="-240000">
                                      <p:cBhvr>
                                        <p:cTn id="39" dur="600" fill="hold">
                                          <p:stCondLst>
                                            <p:cond delay="1800"/>
                                          </p:stCondLst>
                                        </p:cTn>
                                        <p:tgtEl>
                                          <p:spTgt spid="26"/>
                                        </p:tgtEl>
                                        <p:attrNameLst>
                                          <p:attrName>r</p:attrName>
                                        </p:attrNameLst>
                                      </p:cBhvr>
                                    </p:animRot>
                                    <p:animRot by="120000">
                                      <p:cBhvr>
                                        <p:cTn id="40" dur="600" fill="hold">
                                          <p:stCondLst>
                                            <p:cond delay="24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clickEffect">
                                  <p:stCondLst>
                                    <p:cond delay="0"/>
                                  </p:stCondLst>
                                  <p:childTnLst>
                                    <p:animMotion origin="layout" path="M 3.75E-6 4.07407E-6 L 0.01237 -1.02107 " pathEditMode="relative" rAng="0" ptsTypes="AA">
                                      <p:cBhvr>
                                        <p:cTn id="51"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25E-6 4.44444E-6 L -0.00234 -0.7882 " pathEditMode="relative" rAng="0" ptsTypes="AA">
                                      <p:cBhvr>
                                        <p:cTn id="56"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1081 -0.98866 " pathEditMode="relative" rAng="0" ptsTypes="AA">
                                      <p:cBhvr>
                                        <p:cTn id="61" dur="7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375E-6 -1.11111E-6 L -0.01446 -0.73819 " pathEditMode="relative" rAng="0" ptsTypes="AA">
                                      <p:cBhvr>
                                        <p:cTn id="66"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2.70833E-6 -1.85185E-6 L -0.00547 -0.99213 " pathEditMode="relative" rAng="0" ptsTypes="AA">
                                      <p:cBhvr>
                                        <p:cTn id="71"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4.58333E-6 3.7037E-7 L -0.00651 -0.74769 " pathEditMode="relative" rAng="0" ptsTypes="AA">
                                      <p:cBhvr>
                                        <p:cTn id="76" dur="8000" fill="hold"/>
                                        <p:tgtEl>
                                          <p:spTgt spid="26"/>
                                        </p:tgtEl>
                                        <p:attrNameLst>
                                          <p:attrName>ppt_x</p:attrName>
                                          <p:attrName>ppt_y</p:attrName>
                                        </p:attrNameLst>
                                      </p:cBhvr>
                                      <p:rCtr x="-326" y="-37384"/>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4.16667E-6 -7.40741E-7 L -0.00104 -0.96829 " pathEditMode="relative" rAng="0" ptsTypes="AA">
                                      <p:cBhvr>
                                        <p:cTn id="81" dur="7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bldLvl="0" animBg="1"/>
      <p:bldP spid="29" grpId="0" bldLvl="0" animBg="1"/>
      <p:bldP spid="30" grpId="0" bldLvl="0" animBg="1"/>
      <p:bldP spid="31" grpId="0" bldLvl="0" animBg="1"/>
      <p:bldP spid="32" grpId="0" bldLvl="0" animBg="1"/>
      <p:bldP spid="33" grpId="0" bldLvl="0" animBg="1"/>
      <p:bldP spid="3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VƯỜN HOA HỒNG ĐẸP NHẤT VÙNG KANSAI - KVBro-Nhịp sống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657" y="69384"/>
            <a:ext cx="10172119" cy="5721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74</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oa  oe</a:t>
            </a:r>
          </a:p>
        </p:txBody>
      </p:sp>
      <p:grpSp>
        <p:nvGrpSpPr>
          <p:cNvPr id="27" name="Group 26"/>
          <p:cNvGrpSpPr/>
          <p:nvPr/>
        </p:nvGrpSpPr>
        <p:grpSpPr>
          <a:xfrm>
            <a:off x="152400"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18" name="Title 1"/>
          <p:cNvSpPr txBox="1">
            <a:spLocks/>
          </p:cNvSpPr>
          <p:nvPr/>
        </p:nvSpPr>
        <p:spPr>
          <a:xfrm>
            <a:off x="1322232" y="5382344"/>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Arial-Rounded" pitchFamily="34" charset="0"/>
                <a:ea typeface="Arial-Rounded" pitchFamily="34" charset="0"/>
                <a:cs typeface="Arial-Rounded" pitchFamily="34" charset="0"/>
              </a:rPr>
              <a:t>Các loài h</a:t>
            </a:r>
            <a:r>
              <a:rPr lang="en-US" sz="5400" b="1">
                <a:solidFill>
                  <a:srgbClr val="FF0000"/>
                </a:solidFill>
                <a:latin typeface="Arial-Rounded" pitchFamily="34" charset="0"/>
                <a:ea typeface="Arial-Rounded" pitchFamily="34" charset="0"/>
                <a:cs typeface="Arial-Rounded" pitchFamily="34" charset="0"/>
              </a:rPr>
              <a:t>oa</a:t>
            </a:r>
            <a:r>
              <a:rPr lang="en-US" sz="5400" b="1">
                <a:solidFill>
                  <a:srgbClr val="0070C0"/>
                </a:solidFill>
                <a:latin typeface="Arial-Rounded" pitchFamily="34" charset="0"/>
                <a:ea typeface="Arial-Rounded" pitchFamily="34" charset="0"/>
                <a:cs typeface="Arial-Rounded" pitchFamily="34" charset="0"/>
              </a:rPr>
              <a:t> đua nhau kh</a:t>
            </a:r>
            <a:r>
              <a:rPr lang="en-US" sz="5400" b="1">
                <a:solidFill>
                  <a:srgbClr val="FF0000"/>
                </a:solidFill>
                <a:latin typeface="Arial-Rounded" pitchFamily="34" charset="0"/>
                <a:ea typeface="Arial-Rounded" pitchFamily="34" charset="0"/>
                <a:cs typeface="Arial-Rounded" pitchFamily="34" charset="0"/>
              </a:rPr>
              <a:t>oe</a:t>
            </a:r>
            <a:r>
              <a:rPr lang="en-US" sz="5400" b="1">
                <a:solidFill>
                  <a:srgbClr val="0070C0"/>
                </a:solidFill>
                <a:latin typeface="Arial-Rounded" pitchFamily="34" charset="0"/>
                <a:ea typeface="Arial-Rounded" pitchFamily="34" charset="0"/>
                <a:cs typeface="Arial-Rounded" pitchFamily="34" charset="0"/>
              </a:rPr>
              <a:t> sắc.</a:t>
            </a:r>
            <a:endParaRPr lang="en-US" sz="5400" b="1">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4AF6EA-252C-4FAB-A720-4EDC8BF71B4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88" t="22856" r="30061" b="41207"/>
          <a:stretch/>
        </p:blipFill>
        <p:spPr>
          <a:xfrm>
            <a:off x="15082" y="751421"/>
            <a:ext cx="12161836" cy="3761869"/>
          </a:xfrm>
          <a:prstGeom prst="rect">
            <a:avLst/>
          </a:prstGeom>
        </p:spPr>
      </p:pic>
      <p:sp>
        <p:nvSpPr>
          <p:cNvPr id="9" name="TextBox 8">
            <a:extLst>
              <a:ext uri="{FF2B5EF4-FFF2-40B4-BE49-F238E27FC236}">
                <a16:creationId xmlns:a16="http://schemas.microsoft.com/office/drawing/2014/main" id="{27F9CA5B-B488-44B4-827B-924E2094209C}"/>
              </a:ext>
            </a:extLst>
          </p:cNvPr>
          <p:cNvSpPr txBox="1"/>
          <p:nvPr/>
        </p:nvSpPr>
        <p:spPr>
          <a:xfrm>
            <a:off x="1318137" y="5211329"/>
            <a:ext cx="9833714" cy="921342"/>
          </a:xfrm>
          <a:prstGeom prst="rect">
            <a:avLst/>
          </a:prstGeom>
          <a:noFill/>
        </p:spPr>
        <p:txBody>
          <a:bodyPr wrap="square" rtlCol="0">
            <a:spAutoFit/>
          </a:bodyPr>
          <a:lstStyle/>
          <a:p>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đua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538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FFF904F5-96A9-45E4-9BCC-4F0B2DF9F10A}"/>
              </a:ext>
            </a:extLst>
          </p:cNvPr>
          <p:cNvSpPr txBox="1"/>
          <p:nvPr/>
        </p:nvSpPr>
        <p:spPr>
          <a:xfrm>
            <a:off x="413273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517EF61-FFAE-485C-8041-FEA7D1F41AA7}"/>
              </a:ext>
            </a:extLst>
          </p:cNvPr>
          <p:cNvSpPr txBox="1"/>
          <p:nvPr/>
        </p:nvSpPr>
        <p:spPr>
          <a:xfrm>
            <a:off x="866949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oe</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5AAADE7C-11D1-41C7-8288-AC49C07E5FEB}"/>
              </a:ext>
            </a:extLst>
          </p:cNvPr>
          <p:cNvGrpSpPr/>
          <p:nvPr/>
        </p:nvGrpSpPr>
        <p:grpSpPr>
          <a:xfrm>
            <a:off x="652715" y="838201"/>
            <a:ext cx="3448696" cy="941185"/>
            <a:chOff x="63500" y="1429216"/>
            <a:chExt cx="2592937" cy="705889"/>
          </a:xfrm>
        </p:grpSpPr>
        <p:sp>
          <p:nvSpPr>
            <p:cNvPr id="13" name="Rounded Rectangle 3">
              <a:extLst>
                <a:ext uri="{FF2B5EF4-FFF2-40B4-BE49-F238E27FC236}">
                  <a16:creationId xmlns:a16="http://schemas.microsoft.com/office/drawing/2014/main" id="{759EEB71-494B-4E4A-8C89-4F029AA199EF}"/>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4" name="Oval 13">
              <a:extLst>
                <a:ext uri="{FF2B5EF4-FFF2-40B4-BE49-F238E27FC236}">
                  <a16:creationId xmlns:a16="http://schemas.microsoft.com/office/drawing/2014/main" id="{C6C3E722-E17E-45B7-9358-0EECB668103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40535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2500" cy="3977136"/>
          </a:xfrm>
          <a:prstGeom prst="rect">
            <a:avLst/>
          </a:prstGeom>
          <a:solidFill>
            <a:schemeClr val="bg1"/>
          </a:solidFill>
          <a:ln>
            <a:noFill/>
          </a:ln>
          <a:effectLst/>
        </p:spPr>
      </p:pic>
      <p:sp>
        <p:nvSpPr>
          <p:cNvPr id="7" name="TextBox 6"/>
          <p:cNvSpPr txBox="1"/>
          <p:nvPr/>
        </p:nvSpPr>
        <p:spPr>
          <a:xfrm>
            <a:off x="1551141" y="4053337"/>
            <a:ext cx="11021859"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loài</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hoa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đua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nhau</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khoe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sắc</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Các loài hoa đua nhau khoe sắ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5715000"/>
            <a:ext cx="609600" cy="609600"/>
          </a:xfrm>
          <a:prstGeom prst="rect">
            <a:avLst/>
          </a:prstGeom>
        </p:spPr>
      </p:pic>
      <p:sp>
        <p:nvSpPr>
          <p:cNvPr id="8" name="Rectangle 7"/>
          <p:cNvSpPr/>
          <p:nvPr/>
        </p:nvSpPr>
        <p:spPr>
          <a:xfrm>
            <a:off x="4343400" y="4053337"/>
            <a:ext cx="941283"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8915400" y="4038600"/>
            <a:ext cx="915635"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oe</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B6968FB7-6C1B-733B-E1A0-3F5D8AFBE32E}"/>
              </a:ext>
            </a:extLst>
          </p:cNvPr>
          <p:cNvGrpSpPr/>
          <p:nvPr/>
        </p:nvGrpSpPr>
        <p:grpSpPr>
          <a:xfrm>
            <a:off x="76200" y="304800"/>
            <a:ext cx="3448696" cy="941185"/>
            <a:chOff x="63500" y="1429216"/>
            <a:chExt cx="2592937" cy="705889"/>
          </a:xfrm>
        </p:grpSpPr>
        <p:sp>
          <p:nvSpPr>
            <p:cNvPr id="3" name="Rounded Rectangle 3">
              <a:extLst>
                <a:ext uri="{FF2B5EF4-FFF2-40B4-BE49-F238E27FC236}">
                  <a16:creationId xmlns:a16="http://schemas.microsoft.com/office/drawing/2014/main" id="{B06E5AD7-F70D-9921-B9E1-E20AA18FB9FC}"/>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9" name="Oval 8">
              <a:extLst>
                <a:ext uri="{FF2B5EF4-FFF2-40B4-BE49-F238E27FC236}">
                  <a16:creationId xmlns:a16="http://schemas.microsoft.com/office/drawing/2014/main" id="{24704AB8-CB9F-D56C-1843-3F978D16DA69}"/>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264150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797"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 grpId="0"/>
      <p:bldP spid="7" grpId="1"/>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35724" y="1305758"/>
            <a:ext cx="12192000" cy="5086362"/>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pic>
        <p:nvPicPr>
          <p:cNvPr id="69" name="Picture 68">
            <a:extLst>
              <a:ext uri="{FF2B5EF4-FFF2-40B4-BE49-F238E27FC236}">
                <a16:creationId xmlns:a16="http://schemas.microsoft.com/office/drawing/2014/main" id="{91DBA447-E5A6-4F02-B87B-77DDFC53A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661">
            <a:off x="2152728" y="-176771"/>
            <a:ext cx="2524961" cy="1936759"/>
          </a:xfrm>
          <a:prstGeom prst="rect">
            <a:avLst/>
          </a:prstGeom>
        </p:spPr>
      </p:pic>
      <p:sp>
        <p:nvSpPr>
          <p:cNvPr id="70" name="Rectangle 69">
            <a:extLst>
              <a:ext uri="{FF2B5EF4-FFF2-40B4-BE49-F238E27FC236}">
                <a16:creationId xmlns:a16="http://schemas.microsoft.com/office/drawing/2014/main" id="{02519135-0D58-4D56-93FA-B591DEECF47E}"/>
              </a:ext>
            </a:extLst>
          </p:cNvPr>
          <p:cNvSpPr/>
          <p:nvPr/>
        </p:nvSpPr>
        <p:spPr>
          <a:xfrm>
            <a:off x="2951888" y="387039"/>
            <a:ext cx="978153" cy="923330"/>
          </a:xfrm>
          <a:prstGeom prst="rect">
            <a:avLst/>
          </a:prstGeom>
        </p:spPr>
        <p:txBody>
          <a:bodyPr wrap="none">
            <a:spAutoFit/>
          </a:bodyPr>
          <a:lstStyle/>
          <a:p>
            <a:pPr>
              <a:defRPr/>
            </a:pPr>
            <a:r>
              <a:rPr lang="en-US" sz="4800" b="1" kern="0" dirty="0">
                <a:solidFill>
                  <a:prstClr val="black"/>
                </a:solidFill>
                <a:latin typeface="Arial-Rounded"/>
                <a:ea typeface="Arial-Rounded"/>
              </a:rPr>
              <a:t>74</a:t>
            </a:r>
            <a:r>
              <a:rPr lang="en-US" sz="5400" b="1" kern="0" dirty="0">
                <a:solidFill>
                  <a:prstClr val="white"/>
                </a:solidFill>
                <a:latin typeface="Arial-Rounded"/>
                <a:ea typeface="Arial-Rounded"/>
              </a:rPr>
              <a:t> </a:t>
            </a:r>
            <a:endParaRPr lang="vi-VN" sz="5400" kern="0" dirty="0">
              <a:solidFill>
                <a:prstClr val="black"/>
              </a:solidFill>
              <a:latin typeface="Arial-Rounded"/>
              <a:ea typeface="Arial-Rounded"/>
            </a:endParaRPr>
          </a:p>
        </p:txBody>
      </p:sp>
      <p:sp>
        <p:nvSpPr>
          <p:cNvPr id="71" name="Rectangle 70">
            <a:extLst>
              <a:ext uri="{FF2B5EF4-FFF2-40B4-BE49-F238E27FC236}">
                <a16:creationId xmlns:a16="http://schemas.microsoft.com/office/drawing/2014/main" id="{1774D2AD-24BE-49CB-8D7D-6E4314AD53FC}"/>
              </a:ext>
            </a:extLst>
          </p:cNvPr>
          <p:cNvSpPr/>
          <p:nvPr/>
        </p:nvSpPr>
        <p:spPr>
          <a:xfrm>
            <a:off x="1570315" y="382428"/>
            <a:ext cx="1417376" cy="923330"/>
          </a:xfrm>
          <a:prstGeom prst="rect">
            <a:avLst/>
          </a:prstGeom>
        </p:spPr>
        <p:txBody>
          <a:bodyPr wrap="none">
            <a:spAutoFit/>
          </a:bodyPr>
          <a:lstStyle/>
          <a:p>
            <a:pPr>
              <a:defRPr/>
            </a:pPr>
            <a:r>
              <a:rPr lang="en-US" sz="5400" b="1" kern="0" dirty="0" err="1">
                <a:latin typeface="Arial-Rounded"/>
                <a:ea typeface="Arial-Rounded"/>
              </a:rPr>
              <a:t>Bài</a:t>
            </a:r>
            <a:r>
              <a:rPr lang="en-US" sz="5400" b="1" kern="0" dirty="0">
                <a:latin typeface="Arial-Rounded"/>
                <a:ea typeface="Arial-Rounded"/>
              </a:rPr>
              <a:t>  </a:t>
            </a:r>
            <a:endParaRPr lang="vi-VN" sz="5400" kern="0" dirty="0">
              <a:latin typeface="Arial-Rounded"/>
              <a:ea typeface="Arial-Rounded"/>
            </a:endParaRPr>
          </a:p>
        </p:txBody>
      </p:sp>
      <p:sp>
        <p:nvSpPr>
          <p:cNvPr id="72" name="Rounded Rectangle 7">
            <a:extLst>
              <a:ext uri="{FF2B5EF4-FFF2-40B4-BE49-F238E27FC236}">
                <a16:creationId xmlns:a16="http://schemas.microsoft.com/office/drawing/2014/main" id="{A766E68E-D1D8-4197-BA1F-5BF377BCBB06}"/>
              </a:ext>
            </a:extLst>
          </p:cNvPr>
          <p:cNvSpPr/>
          <p:nvPr/>
        </p:nvSpPr>
        <p:spPr>
          <a:xfrm>
            <a:off x="2590800" y="1676400"/>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a:ea typeface="Arial-Rounded"/>
                <a:cs typeface="+mn-cs"/>
              </a:rPr>
              <a:t> </a:t>
            </a:r>
            <a:r>
              <a:rPr kumimoji="0" lang="en-US" sz="4800" b="1" i="0" u="none" strike="noStrike" kern="0" cap="none" spc="0" normalizeH="0" baseline="0" noProof="0" dirty="0" err="1">
                <a:ln>
                  <a:noFill/>
                </a:ln>
                <a:solidFill>
                  <a:prstClr val="white"/>
                </a:solidFill>
                <a:effectLst/>
                <a:uLnTx/>
                <a:uFillTx/>
                <a:latin typeface="Arial-Rounded"/>
                <a:ea typeface="Arial-Rounded"/>
                <a:cs typeface="+mn-cs"/>
              </a:rPr>
              <a:t>Đọc</a:t>
            </a:r>
            <a:endParaRPr kumimoji="0" lang="vi-VN" sz="4800" b="1"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73" name="Oval 72">
            <a:extLst>
              <a:ext uri="{FF2B5EF4-FFF2-40B4-BE49-F238E27FC236}">
                <a16:creationId xmlns:a16="http://schemas.microsoft.com/office/drawing/2014/main" id="{B1005C77-1170-40BE-8047-7FF46B3F798B}"/>
              </a:ext>
            </a:extLst>
          </p:cNvPr>
          <p:cNvSpPr/>
          <p:nvPr/>
        </p:nvSpPr>
        <p:spPr>
          <a:xfrm>
            <a:off x="1930052" y="1664296"/>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a:ea typeface="Arial-Rounded"/>
                <a:cs typeface="+mn-cs"/>
              </a:rPr>
              <a:t>2</a:t>
            </a:r>
            <a:endParaRPr kumimoji="0" lang="vi-VN" sz="4800" b="1" i="0" u="none" strike="noStrike" kern="0" cap="none" spc="0" normalizeH="0" baseline="0" noProof="0" dirty="0">
              <a:ln>
                <a:noFill/>
              </a:ln>
              <a:solidFill>
                <a:srgbClr val="EEECE1">
                  <a:lumMod val="10000"/>
                </a:srgbClr>
              </a:solidFill>
              <a:effectLst/>
              <a:uLnTx/>
              <a:uFillTx/>
              <a:latin typeface="Arial-Rounded"/>
              <a:ea typeface="Arial-Rounded"/>
              <a:cs typeface="+mn-cs"/>
            </a:endParaRPr>
          </a:p>
        </p:txBody>
      </p:sp>
      <p:sp>
        <p:nvSpPr>
          <p:cNvPr id="74" name="TextBox 73">
            <a:extLst>
              <a:ext uri="{FF2B5EF4-FFF2-40B4-BE49-F238E27FC236}">
                <a16:creationId xmlns:a16="http://schemas.microsoft.com/office/drawing/2014/main" id="{4A6F77CA-5A62-44C7-BF13-302212CD6A7B}"/>
              </a:ext>
            </a:extLst>
          </p:cNvPr>
          <p:cNvSpPr txBox="1"/>
          <p:nvPr/>
        </p:nvSpPr>
        <p:spPr>
          <a:xfrm>
            <a:off x="3390900" y="2405686"/>
            <a:ext cx="2669376" cy="1446550"/>
          </a:xfrm>
          <a:prstGeom prst="rect">
            <a:avLst/>
          </a:prstGeom>
          <a:noFill/>
        </p:spPr>
        <p:txBody>
          <a:bodyPr wrap="square" rtlCol="0">
            <a:spAutoFit/>
          </a:bodyPr>
          <a:lstStyle/>
          <a:p>
            <a:r>
              <a:rPr lang="en-US" sz="8800" b="1" dirty="0" err="1">
                <a:solidFill>
                  <a:srgbClr val="FF0066"/>
                </a:solidFill>
                <a:latin typeface="Arial-Rounded"/>
                <a:ea typeface="Arial-Rounded"/>
                <a:cs typeface="Times New Roman" panose="02020603050405020304" pitchFamily="18" charset="0"/>
              </a:rPr>
              <a:t>oa</a:t>
            </a:r>
            <a:r>
              <a:rPr lang="en-US" sz="8800" b="1" dirty="0">
                <a:solidFill>
                  <a:srgbClr val="FF0066"/>
                </a:solidFill>
                <a:latin typeface="Arial-Rounded"/>
                <a:ea typeface="Arial-Rounded"/>
                <a:cs typeface="Times New Roman" panose="02020603050405020304" pitchFamily="18" charset="0"/>
              </a:rPr>
              <a:t> </a:t>
            </a:r>
          </a:p>
        </p:txBody>
      </p:sp>
      <p:sp>
        <p:nvSpPr>
          <p:cNvPr id="75" name="TextBox 74">
            <a:extLst>
              <a:ext uri="{FF2B5EF4-FFF2-40B4-BE49-F238E27FC236}">
                <a16:creationId xmlns:a16="http://schemas.microsoft.com/office/drawing/2014/main" id="{DA9A9215-8C2D-4A41-AB3F-AD6CD4B2B5EB}"/>
              </a:ext>
            </a:extLst>
          </p:cNvPr>
          <p:cNvSpPr txBox="1"/>
          <p:nvPr/>
        </p:nvSpPr>
        <p:spPr>
          <a:xfrm>
            <a:off x="6585559" y="2438400"/>
            <a:ext cx="2669376" cy="1446550"/>
          </a:xfrm>
          <a:prstGeom prst="rect">
            <a:avLst/>
          </a:prstGeom>
          <a:noFill/>
        </p:spPr>
        <p:txBody>
          <a:bodyPr wrap="square" rtlCol="0">
            <a:spAutoFit/>
          </a:bodyPr>
          <a:lstStyle/>
          <a:p>
            <a:r>
              <a:rPr lang="en-US" sz="8800" b="1" dirty="0" err="1">
                <a:solidFill>
                  <a:srgbClr val="FF0066"/>
                </a:solidFill>
                <a:latin typeface="Arial-Rounded"/>
                <a:ea typeface="Arial-Rounded"/>
                <a:cs typeface="Times New Roman" panose="02020603050405020304" pitchFamily="18" charset="0"/>
              </a:rPr>
              <a:t>oe</a:t>
            </a:r>
            <a:r>
              <a:rPr lang="en-US" sz="8800" b="1" dirty="0">
                <a:solidFill>
                  <a:srgbClr val="FF0066"/>
                </a:solidFill>
                <a:latin typeface="Arial-Rounded"/>
                <a:ea typeface="Arial-Rounded"/>
                <a:cs typeface="Times New Roman" panose="02020603050405020304" pitchFamily="18" charset="0"/>
              </a:rPr>
              <a:t> </a:t>
            </a:r>
          </a:p>
        </p:txBody>
      </p:sp>
      <p:sp>
        <p:nvSpPr>
          <p:cNvPr id="78" name="Rounded Rectangle 13">
            <a:extLst>
              <a:ext uri="{FF2B5EF4-FFF2-40B4-BE49-F238E27FC236}">
                <a16:creationId xmlns:a16="http://schemas.microsoft.com/office/drawing/2014/main" id="{F93F7278-EF64-410C-BA3F-BB9EB3959854}"/>
              </a:ext>
            </a:extLst>
          </p:cNvPr>
          <p:cNvSpPr/>
          <p:nvPr/>
        </p:nvSpPr>
        <p:spPr>
          <a:xfrm>
            <a:off x="4528997" y="3748019"/>
            <a:ext cx="1403959" cy="932793"/>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Arial-Rounded"/>
                <a:ea typeface="Arial-Rounded"/>
                <a:cs typeface="Times New Roman" panose="02020603050405020304" pitchFamily="18" charset="0"/>
              </a:rPr>
              <a:t>h</a:t>
            </a:r>
            <a:endParaRPr kumimoji="0" lang="vi-VN" sz="18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79" name="Rounded Rectangle 14">
            <a:extLst>
              <a:ext uri="{FF2B5EF4-FFF2-40B4-BE49-F238E27FC236}">
                <a16:creationId xmlns:a16="http://schemas.microsoft.com/office/drawing/2014/main" id="{B122B86D-F9AA-4DD7-8E50-A42F5B7B00DA}"/>
              </a:ext>
            </a:extLst>
          </p:cNvPr>
          <p:cNvSpPr/>
          <p:nvPr/>
        </p:nvSpPr>
        <p:spPr>
          <a:xfrm>
            <a:off x="5916308" y="3748020"/>
            <a:ext cx="2578385" cy="932793"/>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800" b="0"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80" name="Rounded Rectangle 15">
            <a:extLst>
              <a:ext uri="{FF2B5EF4-FFF2-40B4-BE49-F238E27FC236}">
                <a16:creationId xmlns:a16="http://schemas.microsoft.com/office/drawing/2014/main" id="{54CF2950-014E-4B49-B554-DCC7764EA3C9}"/>
              </a:ext>
            </a:extLst>
          </p:cNvPr>
          <p:cNvSpPr/>
          <p:nvPr/>
        </p:nvSpPr>
        <p:spPr>
          <a:xfrm>
            <a:off x="4997127" y="4791770"/>
            <a:ext cx="2923120" cy="1219200"/>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prstClr val="black"/>
                </a:solidFill>
                <a:effectLst/>
                <a:uLnTx/>
                <a:uFillTx/>
                <a:latin typeface="Arial-Rounded"/>
                <a:ea typeface="Arial-Rounded"/>
                <a:cs typeface="Times New Roman" panose="02020603050405020304" pitchFamily="18" charset="0"/>
              </a:rPr>
              <a:t>h</a:t>
            </a:r>
            <a:r>
              <a:rPr kumimoji="0" lang="en-US" sz="88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800" b="0" i="0" u="none" strike="noStrike" kern="0" cap="none" spc="0" normalizeH="0" baseline="0" noProof="0" dirty="0">
              <a:ln>
                <a:noFill/>
              </a:ln>
              <a:solidFill>
                <a:prstClr val="white"/>
              </a:solidFill>
              <a:effectLst/>
              <a:uLnTx/>
              <a:uFillTx/>
              <a:latin typeface="Arial-Rounded"/>
              <a:ea typeface="Arial-Rounded"/>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heel(1)">
                                      <p:cBhvr>
                                        <p:cTn id="17" dur="20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heel(1)">
                                      <p:cBhvr>
                                        <p:cTn id="22" dur="20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heel(1)">
                                      <p:cBhvr>
                                        <p:cTn id="27"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8" grpId="0" animBg="1"/>
      <p:bldP spid="79" grpId="0" animBg="1"/>
      <p:bldP spid="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a:t>
            </a:r>
          </a:p>
        </p:txBody>
      </p:sp>
      <p:sp>
        <p:nvSpPr>
          <p:cNvPr id="7" name="TextBox 6"/>
          <p:cNvSpPr txBox="1"/>
          <p:nvPr/>
        </p:nvSpPr>
        <p:spPr>
          <a:xfrm>
            <a:off x="6434194"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oe</a:t>
            </a:r>
          </a:p>
        </p:txBody>
      </p:sp>
      <p:sp>
        <p:nvSpPr>
          <p:cNvPr id="9" name="TextBox 8"/>
          <p:cNvSpPr txBox="1"/>
          <p:nvPr/>
        </p:nvSpPr>
        <p:spPr>
          <a:xfrm>
            <a:off x="2599459"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6701439" y="3459070"/>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285784" y="345907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252136" y="345907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e</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708</Words>
  <Application>Microsoft Office PowerPoint</Application>
  <PresentationFormat>Màn hình rộng</PresentationFormat>
  <Paragraphs>159</Paragraphs>
  <Slides>37</Slides>
  <Notes>9</Notes>
  <HiddenSlides>0</HiddenSlides>
  <MMClips>5</MMClips>
  <ScaleCrop>false</ScaleCrop>
  <HeadingPairs>
    <vt:vector size="6" baseType="variant">
      <vt:variant>
        <vt:lpstr>Phông được Dùng</vt:lpstr>
      </vt:variant>
      <vt:variant>
        <vt:i4>15</vt:i4>
      </vt:variant>
      <vt:variant>
        <vt:lpstr>Chủ đề</vt:lpstr>
      </vt:variant>
      <vt:variant>
        <vt:i4>7</vt:i4>
      </vt:variant>
      <vt:variant>
        <vt:lpstr>Tiêu đề Bản chiếu</vt:lpstr>
      </vt:variant>
      <vt:variant>
        <vt:i4>37</vt:i4>
      </vt:variant>
    </vt:vector>
  </HeadingPairs>
  <TitlesOfParts>
    <vt:vector size="59" baseType="lpstr">
      <vt:lpstr>.VnAvant</vt:lpstr>
      <vt:lpstr>.VnCooper</vt:lpstr>
      <vt:lpstr>Aptos</vt:lpstr>
      <vt:lpstr>Aptos Display</vt:lpstr>
      <vt:lpstr>Arial</vt:lpstr>
      <vt:lpstr>Arial Rounded MT Bold</vt:lpstr>
      <vt:lpstr>Arial-Rounded</vt:lpstr>
      <vt:lpstr>Arrus-Black</vt:lpstr>
      <vt:lpstr>Bandit</vt:lpstr>
      <vt:lpstr>Calibri</vt:lpstr>
      <vt:lpstr>Calibri Light</vt:lpstr>
      <vt:lpstr>Cambria</vt:lpstr>
      <vt:lpstr>Garamond</vt:lpstr>
      <vt:lpstr>HP001 4 hàng</vt:lpstr>
      <vt:lpstr>Times New Roman</vt:lpstr>
      <vt:lpstr>Office Theme</vt:lpstr>
      <vt:lpstr>Office 主题</vt:lpstr>
      <vt:lpstr>1_Office 主题</vt:lpstr>
      <vt:lpstr>5_Office Theme</vt:lpstr>
      <vt:lpstr>2_Office Theme</vt:lpstr>
      <vt:lpstr>1_Office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10</cp:lastModifiedBy>
  <cp:revision>83</cp:revision>
  <dcterms:created xsi:type="dcterms:W3CDTF">2020-11-10T02:24:26Z</dcterms:created>
  <dcterms:modified xsi:type="dcterms:W3CDTF">2025-12-25T04:47:20Z</dcterms:modified>
</cp:coreProperties>
</file>