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8" r:id="rId3"/>
    <p:sldMasterId id="2147483682" r:id="rId4"/>
    <p:sldMasterId id="2147483696" r:id="rId5"/>
    <p:sldMasterId id="2147483702" r:id="rId6"/>
  </p:sldMasterIdLst>
  <p:notesMasterIdLst>
    <p:notesMasterId r:id="rId21"/>
  </p:notesMasterIdLst>
  <p:sldIdLst>
    <p:sldId id="7638" r:id="rId7"/>
    <p:sldId id="260" r:id="rId8"/>
    <p:sldId id="294" r:id="rId9"/>
    <p:sldId id="300" r:id="rId10"/>
    <p:sldId id="268" r:id="rId11"/>
    <p:sldId id="307" r:id="rId12"/>
    <p:sldId id="3402" r:id="rId13"/>
    <p:sldId id="2007577118" r:id="rId14"/>
    <p:sldId id="261" r:id="rId15"/>
    <p:sldId id="3400" r:id="rId16"/>
    <p:sldId id="3401" r:id="rId17"/>
    <p:sldId id="308" r:id="rId18"/>
    <p:sldId id="2007577119" r:id="rId19"/>
    <p:sldId id="2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E13B9"/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64" autoAdjust="0"/>
    <p:restoredTop sz="94660"/>
  </p:normalViewPr>
  <p:slideViewPr>
    <p:cSldViewPr snapToGrid="0">
      <p:cViewPr varScale="1">
        <p:scale>
          <a:sx n="84" d="100"/>
          <a:sy n="84" d="100"/>
        </p:scale>
        <p:origin x="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3E322-AA1E-429E-9B68-4E41F484951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93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82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0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1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8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57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1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9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5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2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3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1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6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69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3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6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2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4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689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3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4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9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66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49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99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774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114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5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9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2025/12/25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812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1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41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0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7762" y="304800"/>
            <a:ext cx="9847451" cy="43396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75: Ôn tập và kể chuyện (Tiết 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7400" y="510540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 viên: Nguyễn Thị Sao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1A1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913440" y="3871338"/>
            <a:ext cx="4922166" cy="2791327"/>
            <a:chOff x="7126059" y="2189747"/>
            <a:chExt cx="4529412" cy="2791327"/>
          </a:xfrm>
        </p:grpSpPr>
        <p:sp>
          <p:nvSpPr>
            <p:cNvPr id="10" name="圆角矩形 9"/>
            <p:cNvSpPr/>
            <p:nvPr/>
          </p:nvSpPr>
          <p:spPr>
            <a:xfrm>
              <a:off x="7126059" y="2189747"/>
              <a:ext cx="4529412" cy="2791327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73244" y="794775"/>
            <a:ext cx="4802558" cy="2791327"/>
            <a:chOff x="577516" y="218974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282716-431C-4954-B88D-30EEF3F9AC48}"/>
              </a:ext>
            </a:extLst>
          </p:cNvPr>
          <p:cNvSpPr txBox="1"/>
          <p:nvPr/>
        </p:nvSpPr>
        <p:spPr>
          <a:xfrm>
            <a:off x="647173" y="846093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A171CF-44E3-4DFC-BED7-FCDB021C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63" y="1686587"/>
            <a:ext cx="4184825" cy="348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EA0475-BD23-4886-BABF-F553D8FA9D15}"/>
              </a:ext>
            </a:extLst>
          </p:cNvPr>
          <p:cNvSpPr txBox="1"/>
          <p:nvPr/>
        </p:nvSpPr>
        <p:spPr>
          <a:xfrm>
            <a:off x="6324361" y="1590998"/>
            <a:ext cx="415158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gặp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chị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gió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để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gì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AFDFFD-F8DE-4A80-80BA-0E4C739D5B28}"/>
              </a:ext>
            </a:extLst>
          </p:cNvPr>
          <p:cNvSpPr txBox="1"/>
          <p:nvPr/>
        </p:nvSpPr>
        <p:spPr>
          <a:xfrm>
            <a:off x="6027690" y="4666836"/>
            <a:ext cx="4559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36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muốn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E9E9FB-D80E-40E1-97BE-B815EA3D5BAC}"/>
              </a:ext>
            </a:extLst>
          </p:cNvPr>
          <p:cNvGrpSpPr/>
          <p:nvPr/>
        </p:nvGrpSpPr>
        <p:grpSpPr>
          <a:xfrm>
            <a:off x="1364515" y="210360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3E868AD-FD60-4114-AB1A-1544881DC3F9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9692C19-8926-4D89-BDC0-0F31F3F74069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41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397067" y="2536184"/>
            <a:ext cx="4802558" cy="2791327"/>
            <a:chOff x="577516" y="218974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282716-431C-4954-B88D-30EEF3F9AC48}"/>
              </a:ext>
            </a:extLst>
          </p:cNvPr>
          <p:cNvSpPr txBox="1"/>
          <p:nvPr/>
        </p:nvSpPr>
        <p:spPr>
          <a:xfrm>
            <a:off x="829733" y="1191980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22F850-70AF-44E1-B3EF-013E013C5A29}"/>
              </a:ext>
            </a:extLst>
          </p:cNvPr>
          <p:cNvGrpSpPr/>
          <p:nvPr/>
        </p:nvGrpSpPr>
        <p:grpSpPr>
          <a:xfrm>
            <a:off x="1524003" y="380146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F0814F-7019-4CED-AE81-A455380CD39A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636A400-4A03-4631-A7C8-B3611C58D864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25050D2-6AF6-4E8E-918C-5CFF5A04D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690" y="2064559"/>
            <a:ext cx="4666808" cy="36135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A5150A-21D7-47D7-9493-8B492239F62D}"/>
              </a:ext>
            </a:extLst>
          </p:cNvPr>
          <p:cNvSpPr txBox="1"/>
          <p:nvPr/>
        </p:nvSpPr>
        <p:spPr>
          <a:xfrm>
            <a:off x="6974788" y="2994175"/>
            <a:ext cx="40972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xuống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, con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người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và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cỏ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92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0A741745-0BA8-4C6F-A03E-00095D232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530" y="1567267"/>
            <a:ext cx="4922166" cy="48044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4429" y="486322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6" name="组合 15">
            <a:extLst>
              <a:ext uri="{FF2B5EF4-FFF2-40B4-BE49-F238E27FC236}">
                <a16:creationId xmlns:a16="http://schemas.microsoft.com/office/drawing/2014/main" id="{33B8E707-ECDD-49D3-96A4-3CAC3B3DF1AF}"/>
              </a:ext>
            </a:extLst>
          </p:cNvPr>
          <p:cNvGrpSpPr/>
          <p:nvPr/>
        </p:nvGrpSpPr>
        <p:grpSpPr>
          <a:xfrm>
            <a:off x="601656" y="2219113"/>
            <a:ext cx="4922166" cy="2791327"/>
            <a:chOff x="7126059" y="2189747"/>
            <a:chExt cx="4529412" cy="2791327"/>
          </a:xfrm>
        </p:grpSpPr>
        <p:sp>
          <p:nvSpPr>
            <p:cNvPr id="7" name="圆角矩形 9">
              <a:extLst>
                <a:ext uri="{FF2B5EF4-FFF2-40B4-BE49-F238E27FC236}">
                  <a16:creationId xmlns:a16="http://schemas.microsoft.com/office/drawing/2014/main" id="{40E6D316-DC82-47E0-AA9F-D51D3B401E67}"/>
                </a:ext>
              </a:extLst>
            </p:cNvPr>
            <p:cNvSpPr/>
            <p:nvPr/>
          </p:nvSpPr>
          <p:spPr>
            <a:xfrm>
              <a:off x="7126059" y="2189747"/>
              <a:ext cx="4529412" cy="2791327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" name="矩形: 圆角 12">
              <a:extLst>
                <a:ext uri="{FF2B5EF4-FFF2-40B4-BE49-F238E27FC236}">
                  <a16:creationId xmlns:a16="http://schemas.microsoft.com/office/drawing/2014/main" id="{78262DA6-645B-42AE-A4F7-F536BB5C9C8B}"/>
                </a:ext>
              </a:extLst>
            </p:cNvPr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28099" y="3015336"/>
            <a:ext cx="446927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Nước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biến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thành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950230" y="1813024"/>
            <a:ext cx="4106636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757847" y="1595309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1611" y="2261584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999" y="3399963"/>
            <a:ext cx="8046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696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917" y="889000"/>
            <a:ext cx="6476539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851" y="1184360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3">
            <a:hlinkClick r:id="rId7"/>
            <a:extLst>
              <a:ext uri="{FF2B5EF4-FFF2-40B4-BE49-F238E27FC236}">
                <a16:creationId xmlns:a16="http://schemas.microsoft.com/office/drawing/2014/main" id="{431C801F-0E93-4415-B73C-1BA1BB488D00}"/>
              </a:ext>
            </a:extLst>
          </p:cNvPr>
          <p:cNvSpPr txBox="1"/>
          <p:nvPr/>
        </p:nvSpPr>
        <p:spPr>
          <a:xfrm>
            <a:off x="1292485" y="576376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259C0B-6EF8-4A33-A727-694B827D4881}"/>
              </a:ext>
            </a:extLst>
          </p:cNvPr>
          <p:cNvSpPr txBox="1"/>
          <p:nvPr/>
        </p:nvSpPr>
        <p:spPr>
          <a:xfrm>
            <a:off x="3795823" y="1895597"/>
            <a:ext cx="32748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47329" y="1904135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3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</a:t>
            </a:r>
            <a:r>
              <a:rPr lang="en-US" sz="13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接连接符 50"/>
          <p:cNvCxnSpPr/>
          <p:nvPr/>
        </p:nvCxnSpPr>
        <p:spPr>
          <a:xfrm>
            <a:off x="5257067" y="4402893"/>
            <a:ext cx="27709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0" name="Rectangle: Rounded Corners 1709">
            <a:extLst>
              <a:ext uri="{FF2B5EF4-FFF2-40B4-BE49-F238E27FC236}">
                <a16:creationId xmlns:a16="http://schemas.microsoft.com/office/drawing/2014/main" id="{A48367F5-D6D0-479E-8394-DEC3ABBC5497}"/>
              </a:ext>
            </a:extLst>
          </p:cNvPr>
          <p:cNvSpPr/>
          <p:nvPr/>
        </p:nvSpPr>
        <p:spPr>
          <a:xfrm>
            <a:off x="5167658" y="758540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ViÕt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711" name="Oval 1710">
            <a:extLst>
              <a:ext uri="{FF2B5EF4-FFF2-40B4-BE49-F238E27FC236}">
                <a16:creationId xmlns:a16="http://schemas.microsoft.com/office/drawing/2014/main" id="{1E9720F4-68FC-40A6-AD1A-9E4F35585626}"/>
              </a:ext>
            </a:extLst>
          </p:cNvPr>
          <p:cNvSpPr/>
          <p:nvPr/>
        </p:nvSpPr>
        <p:spPr>
          <a:xfrm>
            <a:off x="4844466" y="80238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712" name="Picture 1711">
            <a:extLst>
              <a:ext uri="{FF2B5EF4-FFF2-40B4-BE49-F238E27FC236}">
                <a16:creationId xmlns:a16="http://schemas.microsoft.com/office/drawing/2014/main" id="{B4091B89-B7CA-465E-9E6A-76BA0C719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867" y="2164900"/>
            <a:ext cx="8484911" cy="2083811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0" y="2515932"/>
            <a:ext cx="3411293" cy="4405866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8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" grpId="0" animBg="1"/>
      <p:bldP spid="17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4642" y="2353641"/>
            <a:ext cx="5782716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80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endParaRPr lang="en-US" sz="8000" b="1" kern="12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CDA67F-D203-4D72-B274-BBAC3A0BE837}"/>
              </a:ext>
            </a:extLst>
          </p:cNvPr>
          <p:cNvSpPr txBox="1"/>
          <p:nvPr/>
        </p:nvSpPr>
        <p:spPr>
          <a:xfrm>
            <a:off x="2753560" y="4276108"/>
            <a:ext cx="73152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6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mây</a:t>
            </a:r>
            <a:endParaRPr lang="en-US" sz="6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88CF2-A5E8-445B-82CB-1BC73A5CDEE1}"/>
              </a:ext>
            </a:extLst>
          </p:cNvPr>
          <p:cNvSpPr/>
          <p:nvPr/>
        </p:nvSpPr>
        <p:spPr>
          <a:xfrm>
            <a:off x="4619119" y="3486036"/>
            <a:ext cx="3584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 err="1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Kể</a:t>
            </a:r>
            <a:r>
              <a:rPr lang="en-US" sz="5400" b="1" u="sng" dirty="0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5400" b="1" u="sng" dirty="0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6166" y="31532"/>
            <a:ext cx="3659447" cy="584415"/>
            <a:chOff x="613008" y="166466"/>
            <a:chExt cx="1778696" cy="584415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67503" y="-91939"/>
            <a:ext cx="52662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endParaRPr lang="en-US" sz="2800" dirty="0">
              <a:solidFill>
                <a:srgbClr val="0070C0"/>
              </a:solidFill>
              <a:latin typeface="+mj-lt"/>
              <a:cs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" y="632745"/>
            <a:ext cx="5905857" cy="2934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72" y="619543"/>
            <a:ext cx="5779135" cy="2983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7" y="3600783"/>
            <a:ext cx="5905857" cy="3257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472" y="3557140"/>
            <a:ext cx="5905855" cy="33008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69762" y="2988048"/>
            <a:ext cx="52662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buồn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616" y="5701313"/>
            <a:ext cx="526626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xuống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, con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người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và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cỏ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cây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3471" y="2695947"/>
            <a:ext cx="60199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muốn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3471" y="5701313"/>
            <a:ext cx="6023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Nước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biến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thành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yen của mây">
            <a:hlinkClick r:id="" action="ppaction://media"/>
            <a:extLst>
              <a:ext uri="{FF2B5EF4-FFF2-40B4-BE49-F238E27FC236}">
                <a16:creationId xmlns:a16="http://schemas.microsoft.com/office/drawing/2014/main" id="{AC3697D6-BC7B-4D04-BDBD-2A1F0805E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4141085" y="2888188"/>
            <a:ext cx="4106636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967144" y="2580233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等线" panose="02010600030101010101" pitchFamily="2" charset="-122"/>
                <a:cs typeface="Baloo" panose="03080902040302020200" pitchFamily="66" charset="0"/>
              </a:rPr>
              <a:t>KỂ TRƯỚC LỚP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" panose="03080902040302020200" pitchFamily="66" charset="0"/>
              <a:ea typeface="等线" panose="0201060003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67" y="2175754"/>
            <a:ext cx="718956" cy="7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13722" y="1"/>
            <a:ext cx="12219444" cy="685799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476606" y="4303734"/>
            <a:ext cx="6227106" cy="1165760"/>
            <a:chOff x="7126059" y="2362199"/>
            <a:chExt cx="4529412" cy="2618875"/>
          </a:xfrm>
        </p:grpSpPr>
        <p:sp>
          <p:nvSpPr>
            <p:cNvPr id="10" name="圆角矩形 9"/>
            <p:cNvSpPr/>
            <p:nvPr/>
          </p:nvSpPr>
          <p:spPr>
            <a:xfrm>
              <a:off x="7126059" y="2362199"/>
              <a:ext cx="4529412" cy="2618875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476606" y="3163809"/>
            <a:ext cx="6227105" cy="1015130"/>
            <a:chOff x="577516" y="233593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33593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1F07B9FA-3758-4348-A0A0-E4693A8C7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30" y="1556634"/>
            <a:ext cx="4678876" cy="4356056"/>
          </a:xfrm>
          <a:prstGeom prst="rect">
            <a:avLst/>
          </a:prstGeom>
        </p:spPr>
      </p:pic>
      <p:grpSp>
        <p:nvGrpSpPr>
          <p:cNvPr id="20" name="组合 14">
            <a:extLst>
              <a:ext uri="{FF2B5EF4-FFF2-40B4-BE49-F238E27FC236}">
                <a16:creationId xmlns:a16="http://schemas.microsoft.com/office/drawing/2014/main" id="{A88831F6-3D1B-4568-B2AD-A9A943EBBC53}"/>
              </a:ext>
            </a:extLst>
          </p:cNvPr>
          <p:cNvGrpSpPr/>
          <p:nvPr/>
        </p:nvGrpSpPr>
        <p:grpSpPr>
          <a:xfrm>
            <a:off x="5476606" y="2032798"/>
            <a:ext cx="6227105" cy="1015130"/>
            <a:chOff x="577516" y="2189747"/>
            <a:chExt cx="4529412" cy="279132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" name="圆角矩形 1">
              <a:extLst>
                <a:ext uri="{FF2B5EF4-FFF2-40B4-BE49-F238E27FC236}">
                  <a16:creationId xmlns:a16="http://schemas.microsoft.com/office/drawing/2014/main" id="{AAD9592E-3F24-4A4C-970B-8D41670F56C7}"/>
                </a:ext>
              </a:extLst>
            </p:cNvPr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2" name="矩形: 圆角 2">
              <a:extLst>
                <a:ext uri="{FF2B5EF4-FFF2-40B4-BE49-F238E27FC236}">
                  <a16:creationId xmlns:a16="http://schemas.microsoft.com/office/drawing/2014/main" id="{590E8F62-A89D-49BA-A88F-4618F8CE0061}"/>
                </a:ext>
              </a:extLst>
            </p:cNvPr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grpFill/>
            <a:ln w="28575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9DC94F1-4852-4A5B-96EE-4679B8F87E36}"/>
              </a:ext>
            </a:extLst>
          </p:cNvPr>
          <p:cNvSpPr txBox="1"/>
          <p:nvPr/>
        </p:nvSpPr>
        <p:spPr>
          <a:xfrm>
            <a:off x="5822436" y="2199218"/>
            <a:ext cx="52662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buồn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1CB818-8850-493A-8397-7AC7ACB5D83E}"/>
              </a:ext>
            </a:extLst>
          </p:cNvPr>
          <p:cNvSpPr txBox="1"/>
          <p:nvPr/>
        </p:nvSpPr>
        <p:spPr>
          <a:xfrm>
            <a:off x="4430958" y="3365662"/>
            <a:ext cx="8326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bay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chị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gió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63F548-2FE6-4CDE-A506-EC1E36851465}"/>
              </a:ext>
            </a:extLst>
          </p:cNvPr>
          <p:cNvSpPr txBox="1"/>
          <p:nvPr/>
        </p:nvSpPr>
        <p:spPr>
          <a:xfrm>
            <a:off x="4977741" y="4571148"/>
            <a:ext cx="71470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mưa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10F349-BEFF-4DC4-AA89-DA94E047F7CC}"/>
              </a:ext>
            </a:extLst>
          </p:cNvPr>
          <p:cNvSpPr txBox="1"/>
          <p:nvPr/>
        </p:nvSpPr>
        <p:spPr>
          <a:xfrm>
            <a:off x="504034" y="802920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106FBE-E88C-4FB9-9B67-2A6EB74570E1}"/>
              </a:ext>
            </a:extLst>
          </p:cNvPr>
          <p:cNvGrpSpPr/>
          <p:nvPr/>
        </p:nvGrpSpPr>
        <p:grpSpPr>
          <a:xfrm>
            <a:off x="1492105" y="164681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18A6697-53B9-4693-A03A-0EC4047F7DA0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E91B37-DA22-4E59-9827-06936FF1CB51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224</Words>
  <Application>Microsoft Office PowerPoint</Application>
  <PresentationFormat>Màn hình rộng</PresentationFormat>
  <Paragraphs>48</Paragraphs>
  <Slides>14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14</vt:i4>
      </vt:variant>
    </vt:vector>
  </HeadingPairs>
  <TitlesOfParts>
    <vt:vector size="31" baseType="lpstr">
      <vt:lpstr>等线</vt:lpstr>
      <vt:lpstr>.VnAvant</vt:lpstr>
      <vt:lpstr>Aptos</vt:lpstr>
      <vt:lpstr>Aptos Display</vt:lpstr>
      <vt:lpstr>Arial</vt:lpstr>
      <vt:lpstr>Arial-Rounded</vt:lpstr>
      <vt:lpstr>Baloo</vt:lpstr>
      <vt:lpstr>Calibri</vt:lpstr>
      <vt:lpstr>Chivo Light</vt:lpstr>
      <vt:lpstr>Garamond</vt:lpstr>
      <vt:lpstr>Times New Roman</vt:lpstr>
      <vt:lpstr>Office Theme</vt:lpstr>
      <vt:lpstr>第一PPT，www.1ppt.com</vt:lpstr>
      <vt:lpstr>2_Office Theme</vt:lpstr>
      <vt:lpstr>https://www.freeppt7.com</vt:lpstr>
      <vt:lpstr>3_Office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Windows 10</cp:lastModifiedBy>
  <cp:revision>143</cp:revision>
  <dcterms:created xsi:type="dcterms:W3CDTF">2020-08-13T09:32:00Z</dcterms:created>
  <dcterms:modified xsi:type="dcterms:W3CDTF">2025-12-25T04:51:58Z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