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1" r:id="rId1"/>
    <p:sldMasterId id="2147483770" r:id="rId2"/>
    <p:sldMasterId id="2147483796" r:id="rId3"/>
    <p:sldMasterId id="2147483822" r:id="rId4"/>
  </p:sldMasterIdLst>
  <p:notesMasterIdLst>
    <p:notesMasterId r:id="rId34"/>
  </p:notesMasterIdLst>
  <p:sldIdLst>
    <p:sldId id="402" r:id="rId5"/>
    <p:sldId id="257" r:id="rId6"/>
    <p:sldId id="258" r:id="rId7"/>
    <p:sldId id="260" r:id="rId8"/>
    <p:sldId id="263" r:id="rId9"/>
    <p:sldId id="2007577122" r:id="rId10"/>
    <p:sldId id="283" r:id="rId11"/>
    <p:sldId id="284" r:id="rId12"/>
    <p:sldId id="404" r:id="rId13"/>
    <p:sldId id="2007577123" r:id="rId14"/>
    <p:sldId id="372" r:id="rId15"/>
    <p:sldId id="357" r:id="rId16"/>
    <p:sldId id="350" r:id="rId17"/>
    <p:sldId id="355" r:id="rId18"/>
    <p:sldId id="267" r:id="rId19"/>
    <p:sldId id="405" r:id="rId20"/>
    <p:sldId id="406" r:id="rId21"/>
    <p:sldId id="407" r:id="rId22"/>
    <p:sldId id="408" r:id="rId23"/>
    <p:sldId id="381" r:id="rId24"/>
    <p:sldId id="382" r:id="rId25"/>
    <p:sldId id="383" r:id="rId26"/>
    <p:sldId id="314" r:id="rId27"/>
    <p:sldId id="272" r:id="rId28"/>
    <p:sldId id="2897" r:id="rId29"/>
    <p:sldId id="265" r:id="rId30"/>
    <p:sldId id="275" r:id="rId31"/>
    <p:sldId id="409" r:id="rId32"/>
    <p:sldId id="277" r:id="rId33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21" y="96"/>
      </p:cViewPr>
      <p:guideLst>
        <p:guide orient="horz" pos="2160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15FC-18E5-41A4-882A-EF9FEF768DF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5463-5032-453A-A8DF-1B05F8C8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01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70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4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2EEC1-03BB-4B00-BE46-2895184B3549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4F5B5-36D5-43CF-A33D-B2D07FD605D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455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0F5CCB-A7C5-42CD-AA3C-CE4ABFC56193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43A5-B608-4DB4-A047-0328830B8C7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432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3312F-E172-457A-A8C9-41CC8A4634D4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7B08-8719-4746-92BF-010C1408CCF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6881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7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9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97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1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83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87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43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8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939D9-8E6C-483F-85E7-64F4EFDEF0CC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BF3-7FB7-4FDF-AD0E-6A79C64CFE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59062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12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18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9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09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1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06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6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71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31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6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975F1-FE63-4486-AB56-6132A870962B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B56A-F96A-4FD3-B742-E7983DD7662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96680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0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36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8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41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7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64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2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2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217E4C-15DE-4AE9-B534-C4358153F3DC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AB1-7461-447F-BB6C-8ECDF861F7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55310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4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86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1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1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9D924-500E-43FF-B54F-2F6D76DF3E5B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C51C-CF1C-42B5-8B5F-01098541F701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864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E8016-325B-4E9C-84D4-0A1576C27AF8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54187-E39C-4E09-8A7A-55ADD2CD04CB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7357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0B149-21E7-43FB-AE7B-D7BED2EDFFDF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2689-A100-4919-9AFC-D87ACEA287B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7306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30124-94E9-4144-9FA0-2C3607B3932E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4131-F102-41DD-BB14-3E52FC53C66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258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9D40D-6BBA-4D76-8BF9-288B6A80C958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CB46-48B0-479F-9A17-636A22070676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922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30/12/2025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737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3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0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0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33401" y="4025163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4000" dirty="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4270B322-CFEB-41A1-BC65-E2B4D2A73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65" y="-15240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A5875-104D-5945-6C04-46032193E391}"/>
              </a:ext>
            </a:extLst>
          </p:cNvPr>
          <p:cNvSpPr txBox="1"/>
          <p:nvPr/>
        </p:nvSpPr>
        <p:spPr>
          <a:xfrm>
            <a:off x="2351584" y="332656"/>
            <a:ext cx="806489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76: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oat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( 1+2)</a:t>
            </a:r>
          </a:p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D7A69F-F6F6-F174-7499-75B14B277C87}"/>
              </a:ext>
            </a:extLst>
          </p:cNvPr>
          <p:cNvSpPr txBox="1"/>
          <p:nvPr/>
        </p:nvSpPr>
        <p:spPr>
          <a:xfrm>
            <a:off x="1561517" y="4293096"/>
            <a:ext cx="62062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38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97180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801" y="4719097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83964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9027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pic>
        <p:nvPicPr>
          <p:cNvPr id="10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23" y="2209801"/>
            <a:ext cx="2562225" cy="20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71" y="2212676"/>
            <a:ext cx="2726587" cy="20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7070" r="16202" b="5733"/>
          <a:stretch/>
        </p:blipFill>
        <p:spPr bwMode="auto">
          <a:xfrm>
            <a:off x="3356144" y="2212675"/>
            <a:ext cx="2331954" cy="20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3394" y="-9000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0994" y="-7476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4" y="2196750"/>
            <a:ext cx="2733179" cy="20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971800" y="5896706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04801" y="5896706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783964" y="5896706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790270" y="5896706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72057" y="416990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488407" y="416990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201633" y="416990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877857" y="416990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31004" y="50200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496923" y="50200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210149" y="50200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853715" y="50200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79" y="-189565"/>
            <a:ext cx="7516473" cy="4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988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6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n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6966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n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OA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1" y="236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2759" y="1628776"/>
            <a:ext cx="955390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5744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OĂ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2759" y="1628776"/>
            <a:ext cx="955390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286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t 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5744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t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619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OA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24976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2759" y="1628776"/>
            <a:ext cx="955390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286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5744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140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758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OĂ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762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47448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143672" y="2132856"/>
            <a:ext cx="6500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oat 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oắt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8400">
                <a:solidFill>
                  <a:srgbClr val="FF0000"/>
                </a:solidFill>
                <a:latin typeface="HP001 4 hàng"/>
                <a:cs typeface="+mn-cs"/>
              </a:rPr>
              <a:t>xęn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4200">
                <a:solidFill>
                  <a:srgbClr val="FF0000"/>
                </a:solidFill>
                <a:latin typeface="HP001 4 hàng"/>
                <a:cs typeface="+mn-cs"/>
              </a:rPr>
              <a:t>xęn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" sz="8400">
                <a:solidFill>
                  <a:srgbClr val="FF0000"/>
                </a:solidFill>
                <a:latin typeface="HP001 4 hàng"/>
                <a:cs typeface="+mn-cs"/>
              </a:rPr>
              <a:t>hĳt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" sz="4200">
                <a:solidFill>
                  <a:srgbClr val="FF0000"/>
                </a:solidFill>
                <a:latin typeface="HP001 4 hàng"/>
                <a:cs typeface="+mn-cs"/>
              </a:rPr>
              <a:t>hĳt 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963879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84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n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1350448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42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4200">
                <a:solidFill>
                  <a:srgbClr val="FF0000"/>
                </a:solidFill>
                <a:latin typeface="HP001 4 hàng"/>
                <a:cs typeface="+mn-cs"/>
              </a:rPr>
              <a:t>n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2528" y="2590800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2977369"/>
            <a:ext cx="2297569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srgbClr val="FF0000"/>
                </a:solidFill>
                <a:latin typeface="HP001 4 hàng"/>
                <a:cs typeface="+mn-cs"/>
              </a:rPr>
              <a:t>ęn </a:t>
            </a:r>
            <a:endParaRPr lang="en-US" sz="4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033" y="4272705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84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t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8813" y="4659274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4200">
                <a:solidFill>
                  <a:srgbClr val="FF0000"/>
                </a:solidFill>
                <a:latin typeface="HP001 4 hàng"/>
                <a:cs typeface="+mn-cs"/>
              </a:rPr>
              <a:t>Ξ</a:t>
            </a:r>
            <a:r>
              <a:rPr lang="en-US" sz="4200">
                <a:solidFill>
                  <a:srgbClr val="FF0000"/>
                </a:solidFill>
                <a:latin typeface="HP001 4 hàng"/>
                <a:cs typeface="+mn-cs"/>
              </a:rPr>
              <a:t>t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854" y="5899626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4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6634" y="6286195"/>
            <a:ext cx="2297569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srgbClr val="FF0000"/>
                </a:solidFill>
                <a:latin typeface="HP001 4 hàng"/>
                <a:cs typeface="+mn-cs"/>
              </a:rPr>
              <a:t>ęt </a:t>
            </a:r>
            <a:endParaRPr lang="en-US" sz="4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8400">
                <a:solidFill>
                  <a:srgbClr val="FF0000"/>
                </a:solidFill>
                <a:latin typeface="HP001 4 hàng" pitchFamily="34" charset="0"/>
                <a:cs typeface="+mn-cs"/>
              </a:rPr>
              <a:t>Ǉŉ xęn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4200">
                <a:solidFill>
                  <a:srgbClr val="FF0000"/>
                </a:solidFill>
                <a:latin typeface="HP001 4 hàng" pitchFamily="34" charset="0"/>
                <a:cs typeface="+mn-cs"/>
              </a:rPr>
              <a:t>Ǉŉ xęn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8400">
                <a:solidFill>
                  <a:srgbClr val="FF0000"/>
                </a:solidFill>
                <a:latin typeface="HP001 4 hàng"/>
                <a:cs typeface="+mn-cs"/>
              </a:rPr>
              <a:t>η</a:t>
            </a:r>
            <a:r>
              <a:rPr lang="nl" sz="8400">
                <a:solidFill>
                  <a:srgbClr val="FF0000"/>
                </a:solidFill>
                <a:latin typeface="HP001 4 hàng"/>
                <a:cs typeface="+mn-cs"/>
              </a:rPr>
              <a:t>ŧ hĳt </a:t>
            </a:r>
            <a:endParaRPr lang="en-US" sz="84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3747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4400">
                <a:solidFill>
                  <a:srgbClr val="FF0000"/>
                </a:solidFill>
                <a:latin typeface="HP001 4 hàng"/>
                <a:cs typeface="+mn-cs"/>
              </a:rPr>
              <a:t>η</a:t>
            </a:r>
            <a:r>
              <a:rPr lang="nl" sz="4400">
                <a:solidFill>
                  <a:srgbClr val="FF0000"/>
                </a:solidFill>
                <a:latin typeface="HP001 4 hàng"/>
                <a:cs typeface="+mn-cs"/>
              </a:rPr>
              <a:t>ŧ hĳt </a:t>
            </a:r>
            <a:endParaRPr lang="en-US" sz="4200">
              <a:solidFill>
                <a:srgbClr val="FF0000"/>
              </a:solidFill>
              <a:latin typeface="HP001 4 hàng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0800" y="609600"/>
            <a:ext cx="6671094" cy="5638800"/>
            <a:chOff x="2915025" y="609600"/>
            <a:chExt cx="5880339" cy="463239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15" t="37971" r="28397" b="26888"/>
            <a:stretch/>
          </p:blipFill>
          <p:spPr bwMode="auto">
            <a:xfrm>
              <a:off x="3032919" y="609600"/>
              <a:ext cx="5762445" cy="2570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5" t="29029" r="30441" b="43102"/>
            <a:stretch/>
          </p:blipFill>
          <p:spPr bwMode="auto">
            <a:xfrm>
              <a:off x="2915025" y="3203279"/>
              <a:ext cx="5796952" cy="2038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b="66792"/>
          <a:stretch/>
        </p:blipFill>
        <p:spPr>
          <a:xfrm>
            <a:off x="1633707" y="-428710"/>
            <a:ext cx="8055566" cy="40345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403188" y="388562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Trong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trổ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loạt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ngập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tràn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tím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ràng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thoắt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trêu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thật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768408" y="3590313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98345" y="281715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2851727" y="3515793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690723" y="3632612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152098" y="4653675"/>
            <a:ext cx="8012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944491" y="3476529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68979" y="3605795"/>
            <a:ext cx="1080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982188" y="5152861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0374620" y="4565778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1915737" y="6253242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8999" y="5879363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1879240" y="4118748"/>
            <a:ext cx="8114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86708" y="5787265"/>
            <a:ext cx="1080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9937" y="5787265"/>
            <a:ext cx="1188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ingle Corner Rectangle 2"/>
          <p:cNvSpPr/>
          <p:nvPr/>
        </p:nvSpPr>
        <p:spPr>
          <a:xfrm>
            <a:off x="3862091" y="-35272"/>
            <a:ext cx="4464496" cy="1584650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618A814A-6A83-4CE6-A28E-D8B85D03EED1}"/>
              </a:ext>
            </a:extLst>
          </p:cNvPr>
          <p:cNvGrpSpPr/>
          <p:nvPr/>
        </p:nvGrpSpPr>
        <p:grpSpPr bwMode="auto">
          <a:xfrm>
            <a:off x="840061" y="189905"/>
            <a:ext cx="2327275" cy="717550"/>
            <a:chOff x="1233053" y="1094509"/>
            <a:chExt cx="2881746" cy="76200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0FAC228B-B0FD-42A0-8C52-B4A0A260339A}"/>
                </a:ext>
              </a:extLst>
            </p:cNvPr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378885-A295-4CCF-A464-20691AB9B064}"/>
                </a:ext>
              </a:extLst>
            </p:cNvPr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17622B-8994-414A-B2AE-F4A89987B546}"/>
              </a:ext>
            </a:extLst>
          </p:cNvPr>
          <p:cNvSpPr txBox="1"/>
          <p:nvPr/>
        </p:nvSpPr>
        <p:spPr>
          <a:xfrm>
            <a:off x="4655840" y="44579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DAAC8C-1361-44DD-BDBF-63FC7C268DF9}"/>
              </a:ext>
            </a:extLst>
          </p:cNvPr>
          <p:cNvSpPr txBox="1"/>
          <p:nvPr/>
        </p:nvSpPr>
        <p:spPr>
          <a:xfrm>
            <a:off x="-228600" y="20574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ndit" pitchFamily="18" charset="0"/>
              </a:rPr>
              <a:t>Vận</a:t>
            </a:r>
            <a:r>
              <a:rPr lang="en-US" sz="9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ndit" pitchFamily="18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ndit" pitchFamily="18" charset="0"/>
              </a:rPr>
              <a:t>dụng</a:t>
            </a:r>
            <a:endParaRPr lang="en-US" sz="9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62000" y="2344434"/>
            <a:ext cx="1016516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vật xung quanh em có tên gọi chứa vần vừa học</a:t>
            </a:r>
            <a:endParaRPr lang="en-US" sz="4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43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 b="624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199" y="4831337"/>
            <a:ext cx="6079975" cy="149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grpSp>
        <p:nvGrpSpPr>
          <p:cNvPr id="4100" name="Group 3"/>
          <p:cNvGrpSpPr/>
          <p:nvPr/>
        </p:nvGrpSpPr>
        <p:grpSpPr bwMode="auto">
          <a:xfrm>
            <a:off x="1170783" y="595311"/>
            <a:ext cx="2881312" cy="998538"/>
            <a:chOff x="1233053" y="1094509"/>
            <a:chExt cx="2881746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607759" y="1094509"/>
              <a:ext cx="250704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33053" y="1094509"/>
              <a:ext cx="747825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vi-VN" sz="48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BBA2B0-D768-47F7-AE6A-BE3D6EEE8E5F}"/>
              </a:ext>
            </a:extLst>
          </p:cNvPr>
          <p:cNvSpPr txBox="1"/>
          <p:nvPr/>
        </p:nvSpPr>
        <p:spPr>
          <a:xfrm>
            <a:off x="708720" y="4831337"/>
            <a:ext cx="7862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457932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589454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484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107181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5720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488407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201633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265317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231011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661935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8778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539172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1004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496923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10149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488525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063621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98522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53715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963723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54" y="116576"/>
            <a:ext cx="8268120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12024" y="5608922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59" y="176153"/>
            <a:ext cx="6676777" cy="50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yển tập 30 hình nền hoa xoan thân thuộc cho máy tí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0" y="152401"/>
            <a:ext cx="7755897" cy="51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ầu đông thương nhớ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48" y="174596"/>
            <a:ext cx="7820530" cy="52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32058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79976" y="5439506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5733"/>
          <a:stretch/>
        </p:blipFill>
        <p:spPr bwMode="auto">
          <a:xfrm>
            <a:off x="2084862" y="414068"/>
            <a:ext cx="7946074" cy="433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87688" y="5549966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pic>
        <p:nvPicPr>
          <p:cNvPr id="4098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8008" y="5562427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750"/>
            <a:ext cx="5762625" cy="45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303</Words>
  <Application>Microsoft Office PowerPoint</Application>
  <PresentationFormat>Widescreen</PresentationFormat>
  <Paragraphs>126</Paragraphs>
  <Slides>29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Arial</vt:lpstr>
      <vt:lpstr>Arial Rounded MT Bold</vt:lpstr>
      <vt:lpstr>Arial-Rounded</vt:lpstr>
      <vt:lpstr>Bandit</vt:lpstr>
      <vt:lpstr>Calibri</vt:lpstr>
      <vt:lpstr>Calibri Light</vt:lpstr>
      <vt:lpstr>Cambria</vt:lpstr>
      <vt:lpstr>HP001 4 hàng</vt:lpstr>
      <vt:lpstr>Times New Roman</vt:lpstr>
      <vt:lpstr>Office Theme</vt:lpstr>
      <vt:lpstr>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Administrator</cp:lastModifiedBy>
  <cp:revision>27</cp:revision>
  <dcterms:created xsi:type="dcterms:W3CDTF">2020-08-19T10:07:00Z</dcterms:created>
  <dcterms:modified xsi:type="dcterms:W3CDTF">2025-12-30T14:18:17Z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