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2"/>
  </p:notesMasterIdLst>
  <p:sldIdLst>
    <p:sldId id="521" r:id="rId2"/>
    <p:sldId id="522" r:id="rId3"/>
    <p:sldId id="523" r:id="rId4"/>
    <p:sldId id="483" r:id="rId5"/>
    <p:sldId id="524" r:id="rId6"/>
    <p:sldId id="525" r:id="rId7"/>
    <p:sldId id="516" r:id="rId8"/>
    <p:sldId id="526" r:id="rId9"/>
    <p:sldId id="518" r:id="rId10"/>
    <p:sldId id="527" r:id="rId11"/>
  </p:sldIdLst>
  <p:sldSz cx="10972800" cy="6858000"/>
  <p:notesSz cx="6858000" cy="9144000"/>
  <p:defaultTextStyle>
    <a:defPPr>
      <a:defRPr lang="en-US"/>
    </a:defPPr>
    <a:lvl1pPr algn="ctr"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569913" indent="-112713" algn="ctr"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1141413" indent="-227013" algn="ctr"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712913" indent="-341313" algn="ctr"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2284413" indent="-455613" algn="ctr"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4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13CB"/>
    <a:srgbClr val="FF0000"/>
    <a:srgbClr val="66FF66"/>
    <a:srgbClr val="CCFFFF"/>
    <a:srgbClr val="FFFFCC"/>
    <a:srgbClr val="FBF4D9"/>
    <a:srgbClr val="FFFF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56" autoAdjust="0"/>
    <p:restoredTop sz="94660"/>
  </p:normalViewPr>
  <p:slideViewPr>
    <p:cSldViewPr>
      <p:cViewPr varScale="1">
        <p:scale>
          <a:sx n="91" d="100"/>
          <a:sy n="91" d="100"/>
        </p:scale>
        <p:origin x="162" y="57"/>
      </p:cViewPr>
      <p:guideLst>
        <p:guide orient="horz" pos="2160"/>
        <p:guide pos="3456"/>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200">
                <a:latin typeface="Arial" panose="020B0604020202020204" pitchFamily="34" charset="0"/>
              </a:defRPr>
            </a:lvl1pPr>
          </a:lstStyle>
          <a:p>
            <a:pPr>
              <a:defRPr/>
            </a:pPr>
            <a:endParaRPr lang="en-US"/>
          </a:p>
        </p:txBody>
      </p:sp>
      <p:sp>
        <p:nvSpPr>
          <p:cNvPr id="19459"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685800" y="685800"/>
            <a:ext cx="54864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462"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l" eaLnBrk="1" hangingPunct="1">
              <a:defRPr sz="1200">
                <a:latin typeface="Arial" panose="020B0604020202020204" pitchFamily="34" charset="0"/>
              </a:defRPr>
            </a:lvl1pPr>
          </a:lstStyle>
          <a:p>
            <a:pPr>
              <a:defRPr/>
            </a:pPr>
            <a:endParaRPr lang="en-US"/>
          </a:p>
        </p:txBody>
      </p:sp>
      <p:sp>
        <p:nvSpPr>
          <p:cNvPr id="19463"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C9298E11-16AB-4D10-98C8-5D443F5C098C}"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500" kern="1200">
        <a:solidFill>
          <a:schemeClr val="tx1"/>
        </a:solidFill>
        <a:latin typeface="Arial" panose="020B0604020202020204" pitchFamily="34" charset="0"/>
        <a:ea typeface="+mn-ea"/>
        <a:cs typeface="+mn-cs"/>
      </a:defRPr>
    </a:lvl1pPr>
    <a:lvl2pPr marL="569913" algn="l" rtl="0" eaLnBrk="0" fontAlgn="base" hangingPunct="0">
      <a:spcBef>
        <a:spcPct val="30000"/>
      </a:spcBef>
      <a:spcAft>
        <a:spcPct val="0"/>
      </a:spcAft>
      <a:defRPr sz="1500" kern="1200">
        <a:solidFill>
          <a:schemeClr val="tx1"/>
        </a:solidFill>
        <a:latin typeface="Arial" panose="020B0604020202020204" pitchFamily="34" charset="0"/>
        <a:ea typeface="+mn-ea"/>
        <a:cs typeface="+mn-cs"/>
      </a:defRPr>
    </a:lvl2pPr>
    <a:lvl3pPr marL="1141413" algn="l" rtl="0" eaLnBrk="0" fontAlgn="base" hangingPunct="0">
      <a:spcBef>
        <a:spcPct val="30000"/>
      </a:spcBef>
      <a:spcAft>
        <a:spcPct val="0"/>
      </a:spcAft>
      <a:defRPr sz="1500" kern="1200">
        <a:solidFill>
          <a:schemeClr val="tx1"/>
        </a:solidFill>
        <a:latin typeface="Arial" panose="020B0604020202020204" pitchFamily="34" charset="0"/>
        <a:ea typeface="+mn-ea"/>
        <a:cs typeface="+mn-cs"/>
      </a:defRPr>
    </a:lvl3pPr>
    <a:lvl4pPr marL="1712913" algn="l" rtl="0" eaLnBrk="0" fontAlgn="base" hangingPunct="0">
      <a:spcBef>
        <a:spcPct val="30000"/>
      </a:spcBef>
      <a:spcAft>
        <a:spcPct val="0"/>
      </a:spcAft>
      <a:defRPr sz="1500" kern="1200">
        <a:solidFill>
          <a:schemeClr val="tx1"/>
        </a:solidFill>
        <a:latin typeface="Arial" panose="020B0604020202020204" pitchFamily="34" charset="0"/>
        <a:ea typeface="+mn-ea"/>
        <a:cs typeface="+mn-cs"/>
      </a:defRPr>
    </a:lvl4pPr>
    <a:lvl5pPr marL="2284413" algn="l" rtl="0" eaLnBrk="0" fontAlgn="base" hangingPunct="0">
      <a:spcBef>
        <a:spcPct val="30000"/>
      </a:spcBef>
      <a:spcAft>
        <a:spcPct val="0"/>
      </a:spcAft>
      <a:defRPr sz="1500" kern="1200">
        <a:solidFill>
          <a:schemeClr val="tx1"/>
        </a:solidFill>
        <a:latin typeface="Arial" panose="020B0604020202020204" pitchFamily="34" charset="0"/>
        <a:ea typeface="+mn-ea"/>
        <a:cs typeface="+mn-cs"/>
      </a:defRPr>
    </a:lvl5pPr>
    <a:lvl6pPr marL="2857271" algn="l" defTabSz="1142909" rtl="0" eaLnBrk="1" latinLnBrk="0" hangingPunct="1">
      <a:defRPr sz="1500" kern="1200">
        <a:solidFill>
          <a:schemeClr val="tx1"/>
        </a:solidFill>
        <a:latin typeface="+mn-lt"/>
        <a:ea typeface="+mn-ea"/>
        <a:cs typeface="+mn-cs"/>
      </a:defRPr>
    </a:lvl6pPr>
    <a:lvl7pPr marL="3428726" algn="l" defTabSz="1142909" rtl="0" eaLnBrk="1" latinLnBrk="0" hangingPunct="1">
      <a:defRPr sz="1500" kern="1200">
        <a:solidFill>
          <a:schemeClr val="tx1"/>
        </a:solidFill>
        <a:latin typeface="+mn-lt"/>
        <a:ea typeface="+mn-ea"/>
        <a:cs typeface="+mn-cs"/>
      </a:defRPr>
    </a:lvl7pPr>
    <a:lvl8pPr marL="4000180" algn="l" defTabSz="1142909" rtl="0" eaLnBrk="1" latinLnBrk="0" hangingPunct="1">
      <a:defRPr sz="1500" kern="1200">
        <a:solidFill>
          <a:schemeClr val="tx1"/>
        </a:solidFill>
        <a:latin typeface="+mn-lt"/>
        <a:ea typeface="+mn-ea"/>
        <a:cs typeface="+mn-cs"/>
      </a:defRPr>
    </a:lvl8pPr>
    <a:lvl9pPr marL="4571634" algn="l" defTabSz="1142909" rtl="0" eaLnBrk="1" latinLnBrk="0" hangingPunct="1">
      <a:defRPr sz="15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122363"/>
            <a:ext cx="8229600" cy="2387599"/>
          </a:xfrm>
        </p:spPr>
        <p:txBody>
          <a:bodyPr anchor="b"/>
          <a:lstStyle>
            <a:lvl1pPr algn="ctr">
              <a:defRPr sz="7500"/>
            </a:lvl1pPr>
          </a:lstStyle>
          <a:p>
            <a:r>
              <a:rPr lang="en-US"/>
              <a:t>Click to edit Master title style</a:t>
            </a:r>
          </a:p>
        </p:txBody>
      </p:sp>
      <p:sp>
        <p:nvSpPr>
          <p:cNvPr id="3" name="Subtitle 2"/>
          <p:cNvSpPr>
            <a:spLocks noGrp="1"/>
          </p:cNvSpPr>
          <p:nvPr>
            <p:ph type="subTitle" idx="1"/>
          </p:nvPr>
        </p:nvSpPr>
        <p:spPr>
          <a:xfrm>
            <a:off x="1371600" y="3602037"/>
            <a:ext cx="8229600" cy="1655763"/>
          </a:xfrm>
        </p:spPr>
        <p:txBody>
          <a:bodyPr/>
          <a:lstStyle>
            <a:lvl1pPr marL="0" indent="0" algn="ctr">
              <a:buNone/>
              <a:defRPr sz="3000"/>
            </a:lvl1pPr>
            <a:lvl2pPr marL="571454" indent="0" algn="ctr">
              <a:buNone/>
              <a:defRPr sz="2500"/>
            </a:lvl2pPr>
            <a:lvl3pPr marL="1142909" indent="0" algn="ctr">
              <a:buNone/>
              <a:defRPr sz="2200"/>
            </a:lvl3pPr>
            <a:lvl4pPr marL="1714363" indent="0" algn="ctr">
              <a:buNone/>
              <a:defRPr sz="2000"/>
            </a:lvl4pPr>
            <a:lvl5pPr marL="2285817" indent="0" algn="ctr">
              <a:buNone/>
              <a:defRPr sz="2000"/>
            </a:lvl5pPr>
            <a:lvl6pPr marL="2857271" indent="0" algn="ctr">
              <a:buNone/>
              <a:defRPr sz="2000"/>
            </a:lvl6pPr>
            <a:lvl7pPr marL="3428726" indent="0" algn="ctr">
              <a:buNone/>
              <a:defRPr sz="2000"/>
            </a:lvl7pPr>
            <a:lvl8pPr marL="4000180" indent="0" algn="ctr">
              <a:buNone/>
              <a:defRPr sz="2000"/>
            </a:lvl8pPr>
            <a:lvl9pPr marL="4571634" indent="0" algn="ctr">
              <a:buNone/>
              <a:defRPr sz="20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14CB0AE-C9E2-41CE-97F4-50EB2BE312E2}" type="slidenum">
              <a:rPr lang="en-US" altLang="en-US"/>
              <a:pPr/>
              <a:t>‹#›</a:t>
            </a:fld>
            <a:endParaRPr lang="en-US" altLang="en-US"/>
          </a:p>
        </p:txBody>
      </p:sp>
    </p:spTree>
    <p:extLst>
      <p:ext uri="{BB962C8B-B14F-4D97-AF65-F5344CB8AC3E}">
        <p14:creationId xmlns:p14="http://schemas.microsoft.com/office/powerpoint/2010/main" val="183497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D3D3E75-6BDD-41B0-B919-2D6A64C3C426}" type="slidenum">
              <a:rPr lang="en-US" altLang="en-US"/>
              <a:pPr/>
              <a:t>‹#›</a:t>
            </a:fld>
            <a:endParaRPr lang="en-US" altLang="en-US"/>
          </a:p>
        </p:txBody>
      </p:sp>
    </p:spTree>
    <p:extLst>
      <p:ext uri="{BB962C8B-B14F-4D97-AF65-F5344CB8AC3E}">
        <p14:creationId xmlns:p14="http://schemas.microsoft.com/office/powerpoint/2010/main" val="2791503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55281" y="274639"/>
            <a:ext cx="2468880" cy="585152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48640" y="274639"/>
            <a:ext cx="7223760" cy="58515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D39EBA5-F060-423B-A896-40118B516783}" type="slidenum">
              <a:rPr lang="en-US" altLang="en-US"/>
              <a:pPr/>
              <a:t>‹#›</a:t>
            </a:fld>
            <a:endParaRPr lang="en-US" altLang="en-US"/>
          </a:p>
        </p:txBody>
      </p:sp>
    </p:spTree>
    <p:extLst>
      <p:ext uri="{BB962C8B-B14F-4D97-AF65-F5344CB8AC3E}">
        <p14:creationId xmlns:p14="http://schemas.microsoft.com/office/powerpoint/2010/main" val="3706912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48640" y="274639"/>
            <a:ext cx="9875520" cy="58515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6880236B-D409-41BE-96CF-AF7827A75B1C}" type="slidenum">
              <a:rPr lang="en-US" altLang="en-US"/>
              <a:pPr/>
              <a:t>‹#›</a:t>
            </a:fld>
            <a:endParaRPr lang="en-US" altLang="en-US"/>
          </a:p>
        </p:txBody>
      </p:sp>
    </p:spTree>
    <p:extLst>
      <p:ext uri="{BB962C8B-B14F-4D97-AF65-F5344CB8AC3E}">
        <p14:creationId xmlns:p14="http://schemas.microsoft.com/office/powerpoint/2010/main" val="1962266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48640" y="274637"/>
            <a:ext cx="9875520" cy="1143000"/>
          </a:xfrm>
        </p:spPr>
        <p:txBody>
          <a:bodyPr/>
          <a:lstStyle/>
          <a:p>
            <a:r>
              <a:rPr lang="en-US"/>
              <a:t>Click to edit Master title style</a:t>
            </a:r>
          </a:p>
        </p:txBody>
      </p:sp>
      <p:sp>
        <p:nvSpPr>
          <p:cNvPr id="3" name="Content Placeholder 2"/>
          <p:cNvSpPr>
            <a:spLocks noGrp="1"/>
          </p:cNvSpPr>
          <p:nvPr>
            <p:ph sz="half" idx="1"/>
          </p:nvPr>
        </p:nvSpPr>
        <p:spPr>
          <a:xfrm>
            <a:off x="548640" y="1600201"/>
            <a:ext cx="484632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577840" y="1600203"/>
            <a:ext cx="484632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577840" y="3938588"/>
            <a:ext cx="484632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431F56D7-8F04-480A-99D0-61A28399E68F}" type="slidenum">
              <a:rPr lang="en-US" altLang="en-US"/>
              <a:pPr/>
              <a:t>‹#›</a:t>
            </a:fld>
            <a:endParaRPr lang="en-US" altLang="en-US"/>
          </a:p>
        </p:txBody>
      </p:sp>
    </p:spTree>
    <p:extLst>
      <p:ext uri="{BB962C8B-B14F-4D97-AF65-F5344CB8AC3E}">
        <p14:creationId xmlns:p14="http://schemas.microsoft.com/office/powerpoint/2010/main" val="2809665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714FF7B-3F94-49B5-A942-94AEFAB44A8F}" type="slidenum">
              <a:rPr lang="en-US" altLang="en-US"/>
              <a:pPr/>
              <a:t>‹#›</a:t>
            </a:fld>
            <a:endParaRPr lang="en-US" altLang="en-US"/>
          </a:p>
        </p:txBody>
      </p:sp>
    </p:spTree>
    <p:extLst>
      <p:ext uri="{BB962C8B-B14F-4D97-AF65-F5344CB8AC3E}">
        <p14:creationId xmlns:p14="http://schemas.microsoft.com/office/powerpoint/2010/main" val="219602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8667" y="1709739"/>
            <a:ext cx="9464040" cy="2852737"/>
          </a:xfrm>
        </p:spPr>
        <p:txBody>
          <a:bodyPr anchor="b"/>
          <a:lstStyle>
            <a:lvl1pPr>
              <a:defRPr sz="7500"/>
            </a:lvl1pPr>
          </a:lstStyle>
          <a:p>
            <a:r>
              <a:rPr lang="en-US"/>
              <a:t>Click to edit Master title style</a:t>
            </a:r>
          </a:p>
        </p:txBody>
      </p:sp>
      <p:sp>
        <p:nvSpPr>
          <p:cNvPr id="3" name="Text Placeholder 2"/>
          <p:cNvSpPr>
            <a:spLocks noGrp="1"/>
          </p:cNvSpPr>
          <p:nvPr>
            <p:ph type="body" idx="1"/>
          </p:nvPr>
        </p:nvSpPr>
        <p:spPr>
          <a:xfrm>
            <a:off x="748667" y="4589466"/>
            <a:ext cx="9464040" cy="1500188"/>
          </a:xfrm>
        </p:spPr>
        <p:txBody>
          <a:bodyPr/>
          <a:lstStyle>
            <a:lvl1pPr marL="0" indent="0">
              <a:buNone/>
              <a:defRPr sz="3000"/>
            </a:lvl1pPr>
            <a:lvl2pPr marL="571454" indent="0">
              <a:buNone/>
              <a:defRPr sz="2500"/>
            </a:lvl2pPr>
            <a:lvl3pPr marL="1142909" indent="0">
              <a:buNone/>
              <a:defRPr sz="2200"/>
            </a:lvl3pPr>
            <a:lvl4pPr marL="1714363" indent="0">
              <a:buNone/>
              <a:defRPr sz="2000"/>
            </a:lvl4pPr>
            <a:lvl5pPr marL="2285817" indent="0">
              <a:buNone/>
              <a:defRPr sz="2000"/>
            </a:lvl5pPr>
            <a:lvl6pPr marL="2857271" indent="0">
              <a:buNone/>
              <a:defRPr sz="2000"/>
            </a:lvl6pPr>
            <a:lvl7pPr marL="3428726" indent="0">
              <a:buNone/>
              <a:defRPr sz="2000"/>
            </a:lvl7pPr>
            <a:lvl8pPr marL="4000180" indent="0">
              <a:buNone/>
              <a:defRPr sz="2000"/>
            </a:lvl8pPr>
            <a:lvl9pPr marL="4571634" indent="0">
              <a:buNone/>
              <a:defRPr sz="20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F0A4C4B-960B-41FC-B830-2404F870375B}" type="slidenum">
              <a:rPr lang="en-US" altLang="en-US"/>
              <a:pPr/>
              <a:t>‹#›</a:t>
            </a:fld>
            <a:endParaRPr lang="en-US" altLang="en-US"/>
          </a:p>
        </p:txBody>
      </p:sp>
    </p:spTree>
    <p:extLst>
      <p:ext uri="{BB962C8B-B14F-4D97-AF65-F5344CB8AC3E}">
        <p14:creationId xmlns:p14="http://schemas.microsoft.com/office/powerpoint/2010/main" val="1809562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48640" y="1600201"/>
            <a:ext cx="484632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77840" y="1600201"/>
            <a:ext cx="484632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2555984-01A1-49D9-9CBC-83852DAB937C}" type="slidenum">
              <a:rPr lang="en-US" altLang="en-US"/>
              <a:pPr/>
              <a:t>‹#›</a:t>
            </a:fld>
            <a:endParaRPr lang="en-US" altLang="en-US"/>
          </a:p>
        </p:txBody>
      </p:sp>
    </p:spTree>
    <p:extLst>
      <p:ext uri="{BB962C8B-B14F-4D97-AF65-F5344CB8AC3E}">
        <p14:creationId xmlns:p14="http://schemas.microsoft.com/office/powerpoint/2010/main" val="596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6287" y="365126"/>
            <a:ext cx="9464040" cy="1325562"/>
          </a:xfrm>
        </p:spPr>
        <p:txBody>
          <a:bodyPr/>
          <a:lstStyle/>
          <a:p>
            <a:r>
              <a:rPr lang="en-US"/>
              <a:t>Click to edit Master title style</a:t>
            </a:r>
          </a:p>
        </p:txBody>
      </p:sp>
      <p:sp>
        <p:nvSpPr>
          <p:cNvPr id="3" name="Text Placeholder 2"/>
          <p:cNvSpPr>
            <a:spLocks noGrp="1"/>
          </p:cNvSpPr>
          <p:nvPr>
            <p:ph type="body" idx="1"/>
          </p:nvPr>
        </p:nvSpPr>
        <p:spPr>
          <a:xfrm>
            <a:off x="756289" y="1681163"/>
            <a:ext cx="4642484" cy="823912"/>
          </a:xfrm>
        </p:spPr>
        <p:txBody>
          <a:bodyPr anchor="b"/>
          <a:lstStyle>
            <a:lvl1pPr marL="0" indent="0">
              <a:buNone/>
              <a:defRPr sz="3000" b="1"/>
            </a:lvl1pPr>
            <a:lvl2pPr marL="571454" indent="0">
              <a:buNone/>
              <a:defRPr sz="2500" b="1"/>
            </a:lvl2pPr>
            <a:lvl3pPr marL="1142909" indent="0">
              <a:buNone/>
              <a:defRPr sz="2200" b="1"/>
            </a:lvl3pPr>
            <a:lvl4pPr marL="1714363" indent="0">
              <a:buNone/>
              <a:defRPr sz="2000" b="1"/>
            </a:lvl4pPr>
            <a:lvl5pPr marL="2285817" indent="0">
              <a:buNone/>
              <a:defRPr sz="2000" b="1"/>
            </a:lvl5pPr>
            <a:lvl6pPr marL="2857271" indent="0">
              <a:buNone/>
              <a:defRPr sz="2000" b="1"/>
            </a:lvl6pPr>
            <a:lvl7pPr marL="3428726" indent="0">
              <a:buNone/>
              <a:defRPr sz="2000" b="1"/>
            </a:lvl7pPr>
            <a:lvl8pPr marL="4000180" indent="0">
              <a:buNone/>
              <a:defRPr sz="2000" b="1"/>
            </a:lvl8pPr>
            <a:lvl9pPr marL="4571634" indent="0">
              <a:buNone/>
              <a:defRPr sz="2000" b="1"/>
            </a:lvl9pPr>
          </a:lstStyle>
          <a:p>
            <a:pPr lvl="0"/>
            <a:r>
              <a:rPr lang="en-US"/>
              <a:t>Click to edit Master text styles</a:t>
            </a:r>
          </a:p>
        </p:txBody>
      </p:sp>
      <p:sp>
        <p:nvSpPr>
          <p:cNvPr id="4" name="Content Placeholder 3"/>
          <p:cNvSpPr>
            <a:spLocks noGrp="1"/>
          </p:cNvSpPr>
          <p:nvPr>
            <p:ph sz="half" idx="2"/>
          </p:nvPr>
        </p:nvSpPr>
        <p:spPr>
          <a:xfrm>
            <a:off x="756289" y="2505075"/>
            <a:ext cx="464248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554980" y="1681163"/>
            <a:ext cx="4665346" cy="823912"/>
          </a:xfrm>
        </p:spPr>
        <p:txBody>
          <a:bodyPr anchor="b"/>
          <a:lstStyle>
            <a:lvl1pPr marL="0" indent="0">
              <a:buNone/>
              <a:defRPr sz="3000" b="1"/>
            </a:lvl1pPr>
            <a:lvl2pPr marL="571454" indent="0">
              <a:buNone/>
              <a:defRPr sz="2500" b="1"/>
            </a:lvl2pPr>
            <a:lvl3pPr marL="1142909" indent="0">
              <a:buNone/>
              <a:defRPr sz="2200" b="1"/>
            </a:lvl3pPr>
            <a:lvl4pPr marL="1714363" indent="0">
              <a:buNone/>
              <a:defRPr sz="2000" b="1"/>
            </a:lvl4pPr>
            <a:lvl5pPr marL="2285817" indent="0">
              <a:buNone/>
              <a:defRPr sz="2000" b="1"/>
            </a:lvl5pPr>
            <a:lvl6pPr marL="2857271" indent="0">
              <a:buNone/>
              <a:defRPr sz="2000" b="1"/>
            </a:lvl6pPr>
            <a:lvl7pPr marL="3428726" indent="0">
              <a:buNone/>
              <a:defRPr sz="2000" b="1"/>
            </a:lvl7pPr>
            <a:lvl8pPr marL="4000180" indent="0">
              <a:buNone/>
              <a:defRPr sz="2000" b="1"/>
            </a:lvl8pPr>
            <a:lvl9pPr marL="4571634" indent="0">
              <a:buNone/>
              <a:defRPr sz="2000" b="1"/>
            </a:lvl9pPr>
          </a:lstStyle>
          <a:p>
            <a:pPr lvl="0"/>
            <a:r>
              <a:rPr lang="en-US"/>
              <a:t>Click to edit Master text styles</a:t>
            </a:r>
          </a:p>
        </p:txBody>
      </p:sp>
      <p:sp>
        <p:nvSpPr>
          <p:cNvPr id="6" name="Content Placeholder 5"/>
          <p:cNvSpPr>
            <a:spLocks noGrp="1"/>
          </p:cNvSpPr>
          <p:nvPr>
            <p:ph sz="quarter" idx="4"/>
          </p:nvPr>
        </p:nvSpPr>
        <p:spPr>
          <a:xfrm>
            <a:off x="5554980" y="2505075"/>
            <a:ext cx="466534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371446AD-76A4-4970-BAE0-65B6103E0ADA}" type="slidenum">
              <a:rPr lang="en-US" altLang="en-US"/>
              <a:pPr/>
              <a:t>‹#›</a:t>
            </a:fld>
            <a:endParaRPr lang="en-US" altLang="en-US"/>
          </a:p>
        </p:txBody>
      </p:sp>
    </p:spTree>
    <p:extLst>
      <p:ext uri="{BB962C8B-B14F-4D97-AF65-F5344CB8AC3E}">
        <p14:creationId xmlns:p14="http://schemas.microsoft.com/office/powerpoint/2010/main" val="4089826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814C805F-E4A8-4DBD-83F0-2C46A393753A}" type="slidenum">
              <a:rPr lang="en-US" altLang="en-US"/>
              <a:pPr/>
              <a:t>‹#›</a:t>
            </a:fld>
            <a:endParaRPr lang="en-US" altLang="en-US"/>
          </a:p>
        </p:txBody>
      </p:sp>
    </p:spTree>
    <p:extLst>
      <p:ext uri="{BB962C8B-B14F-4D97-AF65-F5344CB8AC3E}">
        <p14:creationId xmlns:p14="http://schemas.microsoft.com/office/powerpoint/2010/main" val="3203403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629A930E-3563-4149-AFFB-F8DC5124F439}" type="slidenum">
              <a:rPr lang="en-US" altLang="en-US"/>
              <a:pPr/>
              <a:t>‹#›</a:t>
            </a:fld>
            <a:endParaRPr lang="en-US" altLang="en-US"/>
          </a:p>
        </p:txBody>
      </p:sp>
    </p:spTree>
    <p:extLst>
      <p:ext uri="{BB962C8B-B14F-4D97-AF65-F5344CB8AC3E}">
        <p14:creationId xmlns:p14="http://schemas.microsoft.com/office/powerpoint/2010/main" val="3443683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6287" y="457199"/>
            <a:ext cx="3539490" cy="1600200"/>
          </a:xfrm>
        </p:spPr>
        <p:txBody>
          <a:bodyPr anchor="b"/>
          <a:lstStyle>
            <a:lvl1pPr>
              <a:defRPr sz="4000"/>
            </a:lvl1pPr>
          </a:lstStyle>
          <a:p>
            <a:r>
              <a:rPr lang="en-US"/>
              <a:t>Click to edit Master title style</a:t>
            </a:r>
          </a:p>
        </p:txBody>
      </p:sp>
      <p:sp>
        <p:nvSpPr>
          <p:cNvPr id="3" name="Content Placeholder 2"/>
          <p:cNvSpPr>
            <a:spLocks noGrp="1"/>
          </p:cNvSpPr>
          <p:nvPr>
            <p:ph idx="1"/>
          </p:nvPr>
        </p:nvSpPr>
        <p:spPr>
          <a:xfrm>
            <a:off x="4665346" y="987428"/>
            <a:ext cx="5554980" cy="4873626"/>
          </a:xfrm>
        </p:spPr>
        <p:txBody>
          <a:bodyPr/>
          <a:lstStyle>
            <a:lvl1pPr>
              <a:defRPr sz="4000"/>
            </a:lvl1pPr>
            <a:lvl2pPr>
              <a:defRPr sz="3500"/>
            </a:lvl2pPr>
            <a:lvl3pPr>
              <a:defRPr sz="30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56287" y="2057403"/>
            <a:ext cx="3539490" cy="3811588"/>
          </a:xfrm>
        </p:spPr>
        <p:txBody>
          <a:bodyPr/>
          <a:lstStyle>
            <a:lvl1pPr marL="0" indent="0">
              <a:buNone/>
              <a:defRPr sz="2000"/>
            </a:lvl1pPr>
            <a:lvl2pPr marL="571454" indent="0">
              <a:buNone/>
              <a:defRPr sz="1700"/>
            </a:lvl2pPr>
            <a:lvl3pPr marL="1142909" indent="0">
              <a:buNone/>
              <a:defRPr sz="1500"/>
            </a:lvl3pPr>
            <a:lvl4pPr marL="1714363" indent="0">
              <a:buNone/>
              <a:defRPr sz="1200"/>
            </a:lvl4pPr>
            <a:lvl5pPr marL="2285817" indent="0">
              <a:buNone/>
              <a:defRPr sz="1200"/>
            </a:lvl5pPr>
            <a:lvl6pPr marL="2857271" indent="0">
              <a:buNone/>
              <a:defRPr sz="1200"/>
            </a:lvl6pPr>
            <a:lvl7pPr marL="3428726" indent="0">
              <a:buNone/>
              <a:defRPr sz="1200"/>
            </a:lvl7pPr>
            <a:lvl8pPr marL="4000180" indent="0">
              <a:buNone/>
              <a:defRPr sz="1200"/>
            </a:lvl8pPr>
            <a:lvl9pPr marL="4571634" indent="0">
              <a:buNone/>
              <a:defRPr sz="12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8C70EF8-060C-44AF-8A60-6A7597E7B541}" type="slidenum">
              <a:rPr lang="en-US" altLang="en-US"/>
              <a:pPr/>
              <a:t>‹#›</a:t>
            </a:fld>
            <a:endParaRPr lang="en-US" altLang="en-US"/>
          </a:p>
        </p:txBody>
      </p:sp>
    </p:spTree>
    <p:extLst>
      <p:ext uri="{BB962C8B-B14F-4D97-AF65-F5344CB8AC3E}">
        <p14:creationId xmlns:p14="http://schemas.microsoft.com/office/powerpoint/2010/main" val="3366785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6287" y="457199"/>
            <a:ext cx="3539490" cy="1600200"/>
          </a:xfrm>
        </p:spPr>
        <p:txBody>
          <a:bodyPr anchor="b"/>
          <a:lstStyle>
            <a:lvl1pPr>
              <a:defRPr sz="4000"/>
            </a:lvl1pPr>
          </a:lstStyle>
          <a:p>
            <a:r>
              <a:rPr lang="en-US"/>
              <a:t>Click to edit Master title style</a:t>
            </a:r>
          </a:p>
        </p:txBody>
      </p:sp>
      <p:sp>
        <p:nvSpPr>
          <p:cNvPr id="3" name="Picture Placeholder 2"/>
          <p:cNvSpPr>
            <a:spLocks noGrp="1"/>
          </p:cNvSpPr>
          <p:nvPr>
            <p:ph type="pic" idx="1"/>
          </p:nvPr>
        </p:nvSpPr>
        <p:spPr>
          <a:xfrm>
            <a:off x="4665346" y="987428"/>
            <a:ext cx="5554980" cy="4873626"/>
          </a:xfrm>
        </p:spPr>
        <p:txBody>
          <a:bodyPr/>
          <a:lstStyle>
            <a:lvl1pPr marL="0" indent="0">
              <a:buNone/>
              <a:defRPr sz="4000"/>
            </a:lvl1pPr>
            <a:lvl2pPr marL="571454" indent="0">
              <a:buNone/>
              <a:defRPr sz="3500"/>
            </a:lvl2pPr>
            <a:lvl3pPr marL="1142909" indent="0">
              <a:buNone/>
              <a:defRPr sz="3000"/>
            </a:lvl3pPr>
            <a:lvl4pPr marL="1714363" indent="0">
              <a:buNone/>
              <a:defRPr sz="2500"/>
            </a:lvl4pPr>
            <a:lvl5pPr marL="2285817" indent="0">
              <a:buNone/>
              <a:defRPr sz="2500"/>
            </a:lvl5pPr>
            <a:lvl6pPr marL="2857271" indent="0">
              <a:buNone/>
              <a:defRPr sz="2500"/>
            </a:lvl6pPr>
            <a:lvl7pPr marL="3428726" indent="0">
              <a:buNone/>
              <a:defRPr sz="2500"/>
            </a:lvl7pPr>
            <a:lvl8pPr marL="4000180" indent="0">
              <a:buNone/>
              <a:defRPr sz="2500"/>
            </a:lvl8pPr>
            <a:lvl9pPr marL="4571634" indent="0">
              <a:buNone/>
              <a:defRPr sz="2500"/>
            </a:lvl9pPr>
          </a:lstStyle>
          <a:p>
            <a:pPr lvl="0"/>
            <a:endParaRPr lang="en-US" noProof="0"/>
          </a:p>
        </p:txBody>
      </p:sp>
      <p:sp>
        <p:nvSpPr>
          <p:cNvPr id="4" name="Text Placeholder 3"/>
          <p:cNvSpPr>
            <a:spLocks noGrp="1"/>
          </p:cNvSpPr>
          <p:nvPr>
            <p:ph type="body" sz="half" idx="2"/>
          </p:nvPr>
        </p:nvSpPr>
        <p:spPr>
          <a:xfrm>
            <a:off x="756287" y="2057403"/>
            <a:ext cx="3539490" cy="3811588"/>
          </a:xfrm>
        </p:spPr>
        <p:txBody>
          <a:bodyPr/>
          <a:lstStyle>
            <a:lvl1pPr marL="0" indent="0">
              <a:buNone/>
              <a:defRPr sz="2000"/>
            </a:lvl1pPr>
            <a:lvl2pPr marL="571454" indent="0">
              <a:buNone/>
              <a:defRPr sz="1700"/>
            </a:lvl2pPr>
            <a:lvl3pPr marL="1142909" indent="0">
              <a:buNone/>
              <a:defRPr sz="1500"/>
            </a:lvl3pPr>
            <a:lvl4pPr marL="1714363" indent="0">
              <a:buNone/>
              <a:defRPr sz="1200"/>
            </a:lvl4pPr>
            <a:lvl5pPr marL="2285817" indent="0">
              <a:buNone/>
              <a:defRPr sz="1200"/>
            </a:lvl5pPr>
            <a:lvl6pPr marL="2857271" indent="0">
              <a:buNone/>
              <a:defRPr sz="1200"/>
            </a:lvl6pPr>
            <a:lvl7pPr marL="3428726" indent="0">
              <a:buNone/>
              <a:defRPr sz="1200"/>
            </a:lvl7pPr>
            <a:lvl8pPr marL="4000180" indent="0">
              <a:buNone/>
              <a:defRPr sz="1200"/>
            </a:lvl8pPr>
            <a:lvl9pPr marL="4571634" indent="0">
              <a:buNone/>
              <a:defRPr sz="12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4129771-132A-489D-BAB0-F1DE46F1DA03}" type="slidenum">
              <a:rPr lang="en-US" altLang="en-US"/>
              <a:pPr/>
              <a:t>‹#›</a:t>
            </a:fld>
            <a:endParaRPr lang="en-US" altLang="en-US"/>
          </a:p>
        </p:txBody>
      </p:sp>
    </p:spTree>
    <p:extLst>
      <p:ext uri="{BB962C8B-B14F-4D97-AF65-F5344CB8AC3E}">
        <p14:creationId xmlns:p14="http://schemas.microsoft.com/office/powerpoint/2010/main" val="1440076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49275" y="274638"/>
            <a:ext cx="98742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4291" tIns="57145" rIns="114291" bIns="57145" numCol="1" anchor="ctr" anchorCtr="0" compatLnSpc="1">
            <a:prstTxWarp prst="textNoShape">
              <a:avLst/>
            </a:prstTxWarp>
          </a:bodyPr>
          <a:lstStyle/>
          <a:p>
            <a:pPr lvl="0"/>
            <a:r>
              <a:rPr lang="en-US" altLang="en-US"/>
              <a:t>Click to edit Master title style</a:t>
            </a:r>
          </a:p>
        </p:txBody>
      </p:sp>
      <p:sp>
        <p:nvSpPr>
          <p:cNvPr id="27651" name="Rectangle 3"/>
          <p:cNvSpPr>
            <a:spLocks noGrp="1" noChangeArrowheads="1"/>
          </p:cNvSpPr>
          <p:nvPr>
            <p:ph type="body" idx="1"/>
          </p:nvPr>
        </p:nvSpPr>
        <p:spPr bwMode="auto">
          <a:xfrm>
            <a:off x="549275" y="1600200"/>
            <a:ext cx="987425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4291" tIns="57145" rIns="114291" bIns="5714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7652" name="Rectangle 4"/>
          <p:cNvSpPr>
            <a:spLocks noGrp="1" noChangeArrowheads="1"/>
          </p:cNvSpPr>
          <p:nvPr>
            <p:ph type="dt" sz="half" idx="2"/>
          </p:nvPr>
        </p:nvSpPr>
        <p:spPr bwMode="auto">
          <a:xfrm>
            <a:off x="549275" y="6245225"/>
            <a:ext cx="2559050" cy="476250"/>
          </a:xfrm>
          <a:prstGeom prst="rect">
            <a:avLst/>
          </a:prstGeom>
          <a:noFill/>
          <a:ln>
            <a:noFill/>
          </a:ln>
          <a:effectLst/>
        </p:spPr>
        <p:txBody>
          <a:bodyPr vert="horz" wrap="square" lIns="114291" tIns="57145" rIns="114291" bIns="57145" numCol="1" anchor="t" anchorCtr="0" compatLnSpc="1">
            <a:prstTxWarp prst="textNoShape">
              <a:avLst/>
            </a:prstTxWarp>
          </a:bodyPr>
          <a:lstStyle>
            <a:lvl1pPr algn="l" eaLnBrk="1" hangingPunct="1">
              <a:defRPr sz="1700">
                <a:latin typeface="+mn-lt"/>
              </a:defRPr>
            </a:lvl1pPr>
          </a:lstStyle>
          <a:p>
            <a:pPr>
              <a:defRPr/>
            </a:pPr>
            <a:endParaRPr lang="en-US"/>
          </a:p>
        </p:txBody>
      </p:sp>
      <p:sp>
        <p:nvSpPr>
          <p:cNvPr id="27653" name="Rectangle 5"/>
          <p:cNvSpPr>
            <a:spLocks noGrp="1" noChangeArrowheads="1"/>
          </p:cNvSpPr>
          <p:nvPr>
            <p:ph type="ftr" sz="quarter" idx="3"/>
          </p:nvPr>
        </p:nvSpPr>
        <p:spPr bwMode="auto">
          <a:xfrm>
            <a:off x="3749675" y="6245225"/>
            <a:ext cx="3473450" cy="476250"/>
          </a:xfrm>
          <a:prstGeom prst="rect">
            <a:avLst/>
          </a:prstGeom>
          <a:noFill/>
          <a:ln>
            <a:noFill/>
          </a:ln>
          <a:effectLst/>
        </p:spPr>
        <p:txBody>
          <a:bodyPr vert="horz" wrap="square" lIns="114291" tIns="57145" rIns="114291" bIns="57145" numCol="1" anchor="t" anchorCtr="0" compatLnSpc="1">
            <a:prstTxWarp prst="textNoShape">
              <a:avLst/>
            </a:prstTxWarp>
          </a:bodyPr>
          <a:lstStyle>
            <a:lvl1pPr algn="ctr" eaLnBrk="1" hangingPunct="1">
              <a:defRPr sz="1700">
                <a:latin typeface="+mn-lt"/>
              </a:defRPr>
            </a:lvl1pPr>
          </a:lstStyle>
          <a:p>
            <a:pPr>
              <a:defRPr/>
            </a:pPr>
            <a:endParaRPr lang="en-US"/>
          </a:p>
        </p:txBody>
      </p:sp>
      <p:sp>
        <p:nvSpPr>
          <p:cNvPr id="27654" name="Rectangle 6"/>
          <p:cNvSpPr>
            <a:spLocks noGrp="1" noChangeArrowheads="1"/>
          </p:cNvSpPr>
          <p:nvPr>
            <p:ph type="sldNum" sz="quarter" idx="4"/>
          </p:nvPr>
        </p:nvSpPr>
        <p:spPr bwMode="auto">
          <a:xfrm>
            <a:off x="7864475" y="6245225"/>
            <a:ext cx="2559050" cy="476250"/>
          </a:xfrm>
          <a:prstGeom prst="rect">
            <a:avLst/>
          </a:prstGeom>
          <a:noFill/>
          <a:ln>
            <a:noFill/>
          </a:ln>
          <a:effectLst/>
        </p:spPr>
        <p:txBody>
          <a:bodyPr vert="horz" wrap="square" lIns="114291" tIns="57145" rIns="114291" bIns="57145" numCol="1" anchor="t" anchorCtr="0" compatLnSpc="1">
            <a:prstTxWarp prst="textNoShape">
              <a:avLst/>
            </a:prstTxWarp>
          </a:bodyPr>
          <a:lstStyle>
            <a:lvl1pPr algn="r" eaLnBrk="1" hangingPunct="1">
              <a:defRPr sz="1700">
                <a:latin typeface="Arial" panose="020B0604020202020204" pitchFamily="34" charset="0"/>
              </a:defRPr>
            </a:lvl1pPr>
          </a:lstStyle>
          <a:p>
            <a:fld id="{7AAACA46-EB1D-4307-AA98-55E184C6A9E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iterate type="lt">
                                    <p:tmPct val="10000"/>
                                  </p:iterate>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fade">
                                      <p:cBhvr>
                                        <p:cTn id="7" dur="1000"/>
                                        <p:tgtEl>
                                          <p:spTgt spid="27651">
                                            <p:txEl>
                                              <p:pRg st="0" end="0"/>
                                            </p:txEl>
                                          </p:spTgt>
                                        </p:tgtEl>
                                      </p:cBhvr>
                                    </p:animEffect>
                                    <p:anim calcmode="lin" valueType="num">
                                      <p:cBhvr>
                                        <p:cTn id="8" dur="10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7651">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iterate type="lt">
                                    <p:tmPct val="10000"/>
                                  </p:iterate>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fade">
                                      <p:cBhvr>
                                        <p:cTn id="12" dur="1000"/>
                                        <p:tgtEl>
                                          <p:spTgt spid="27651">
                                            <p:txEl>
                                              <p:pRg st="1" end="1"/>
                                            </p:txEl>
                                          </p:spTgt>
                                        </p:tgtEl>
                                      </p:cBhvr>
                                    </p:animEffect>
                                    <p:anim calcmode="lin" valueType="num">
                                      <p:cBhvr>
                                        <p:cTn id="13" dur="10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7651">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iterate type="lt">
                                    <p:tmPct val="10000"/>
                                  </p:iterate>
                                  <p:childTnLst>
                                    <p:set>
                                      <p:cBhvr>
                                        <p:cTn id="16" dur="1" fill="hold">
                                          <p:stCondLst>
                                            <p:cond delay="0"/>
                                          </p:stCondLst>
                                        </p:cTn>
                                        <p:tgtEl>
                                          <p:spTgt spid="27651">
                                            <p:txEl>
                                              <p:pRg st="2" end="2"/>
                                            </p:txEl>
                                          </p:spTgt>
                                        </p:tgtEl>
                                        <p:attrNameLst>
                                          <p:attrName>style.visibility</p:attrName>
                                        </p:attrNameLst>
                                      </p:cBhvr>
                                      <p:to>
                                        <p:strVal val="visible"/>
                                      </p:to>
                                    </p:set>
                                    <p:animEffect transition="in" filter="fade">
                                      <p:cBhvr>
                                        <p:cTn id="17" dur="1000"/>
                                        <p:tgtEl>
                                          <p:spTgt spid="27651">
                                            <p:txEl>
                                              <p:pRg st="2" end="2"/>
                                            </p:txEl>
                                          </p:spTgt>
                                        </p:tgtEl>
                                      </p:cBhvr>
                                    </p:animEffect>
                                    <p:anim calcmode="lin" valueType="num">
                                      <p:cBhvr>
                                        <p:cTn id="18" dur="10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7651">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iterate type="lt">
                                    <p:tmPct val="10000"/>
                                  </p:iterate>
                                  <p:childTnLst>
                                    <p:set>
                                      <p:cBhvr>
                                        <p:cTn id="21" dur="1" fill="hold">
                                          <p:stCondLst>
                                            <p:cond delay="0"/>
                                          </p:stCondLst>
                                        </p:cTn>
                                        <p:tgtEl>
                                          <p:spTgt spid="27651">
                                            <p:txEl>
                                              <p:pRg st="3" end="3"/>
                                            </p:txEl>
                                          </p:spTgt>
                                        </p:tgtEl>
                                        <p:attrNameLst>
                                          <p:attrName>style.visibility</p:attrName>
                                        </p:attrNameLst>
                                      </p:cBhvr>
                                      <p:to>
                                        <p:strVal val="visible"/>
                                      </p:to>
                                    </p:set>
                                    <p:animEffect transition="in" filter="fade">
                                      <p:cBhvr>
                                        <p:cTn id="22" dur="1000"/>
                                        <p:tgtEl>
                                          <p:spTgt spid="27651">
                                            <p:txEl>
                                              <p:pRg st="3" end="3"/>
                                            </p:txEl>
                                          </p:spTgt>
                                        </p:tgtEl>
                                      </p:cBhvr>
                                    </p:animEffect>
                                    <p:anim calcmode="lin" valueType="num">
                                      <p:cBhvr>
                                        <p:cTn id="23" dur="10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7651">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iterate type="lt">
                                    <p:tmPct val="10000"/>
                                  </p:iterate>
                                  <p:childTnLst>
                                    <p:set>
                                      <p:cBhvr>
                                        <p:cTn id="26" dur="1" fill="hold">
                                          <p:stCondLst>
                                            <p:cond delay="0"/>
                                          </p:stCondLst>
                                        </p:cTn>
                                        <p:tgtEl>
                                          <p:spTgt spid="27651">
                                            <p:txEl>
                                              <p:pRg st="4" end="4"/>
                                            </p:txEl>
                                          </p:spTgt>
                                        </p:tgtEl>
                                        <p:attrNameLst>
                                          <p:attrName>style.visibility</p:attrName>
                                        </p:attrNameLst>
                                      </p:cBhvr>
                                      <p:to>
                                        <p:strVal val="visible"/>
                                      </p:to>
                                    </p:set>
                                    <p:animEffect transition="in" filter="fade">
                                      <p:cBhvr>
                                        <p:cTn id="27" dur="1000"/>
                                        <p:tgtEl>
                                          <p:spTgt spid="27651">
                                            <p:txEl>
                                              <p:pRg st="4" end="4"/>
                                            </p:txEl>
                                          </p:spTgt>
                                        </p:tgtEl>
                                      </p:cBhvr>
                                    </p:animEffect>
                                    <p:anim calcmode="lin" valueType="num">
                                      <p:cBhvr>
                                        <p:cTn id="28" dur="10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76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tmplLst>
          <p:tmpl lvl="1">
            <p:tnLst>
              <p:par>
                <p:cTn presetID="47" presetClass="entr" presetSubtype="0" fill="hold" nodeType="click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 lvl="2">
            <p:tnLst>
              <p:par>
                <p:cTn presetID="47" presetClass="entr" presetSubtype="0" fill="hold" nodeType="with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 lvl="3">
            <p:tnLst>
              <p:par>
                <p:cTn presetID="47" presetClass="entr" presetSubtype="0" fill="hold" nodeType="with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 lvl="4">
            <p:tnLst>
              <p:par>
                <p:cTn presetID="47" presetClass="entr" presetSubtype="0" fill="hold" nodeType="with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 lvl="5">
            <p:tnLst>
              <p:par>
                <p:cTn presetID="47" presetClass="entr" presetSubtype="0" fill="hold" nodeType="with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Lst>
      </p:bldP>
    </p:bldLst>
  </p:timing>
  <p:txStyles>
    <p:titleStyle>
      <a:lvl1pPr algn="ctr" rtl="0" eaLnBrk="0" fontAlgn="base" hangingPunct="0">
        <a:spcBef>
          <a:spcPct val="0"/>
        </a:spcBef>
        <a:spcAft>
          <a:spcPct val="0"/>
        </a:spcAft>
        <a:defRPr sz="5500" kern="1200">
          <a:solidFill>
            <a:schemeClr val="tx2"/>
          </a:solidFill>
          <a:latin typeface="+mj-lt"/>
          <a:ea typeface="+mj-ea"/>
          <a:cs typeface="+mj-cs"/>
        </a:defRPr>
      </a:lvl1pPr>
      <a:lvl2pPr algn="ctr" rtl="0" eaLnBrk="0" fontAlgn="base" hangingPunct="0">
        <a:spcBef>
          <a:spcPct val="0"/>
        </a:spcBef>
        <a:spcAft>
          <a:spcPct val="0"/>
        </a:spcAft>
        <a:defRPr sz="5500">
          <a:solidFill>
            <a:schemeClr val="tx2"/>
          </a:solidFill>
          <a:latin typeface="Arial" panose="020B0604020202020204" pitchFamily="34" charset="0"/>
        </a:defRPr>
      </a:lvl2pPr>
      <a:lvl3pPr algn="ctr" rtl="0" eaLnBrk="0" fontAlgn="base" hangingPunct="0">
        <a:spcBef>
          <a:spcPct val="0"/>
        </a:spcBef>
        <a:spcAft>
          <a:spcPct val="0"/>
        </a:spcAft>
        <a:defRPr sz="5500">
          <a:solidFill>
            <a:schemeClr val="tx2"/>
          </a:solidFill>
          <a:latin typeface="Arial" panose="020B0604020202020204" pitchFamily="34" charset="0"/>
        </a:defRPr>
      </a:lvl3pPr>
      <a:lvl4pPr algn="ctr" rtl="0" eaLnBrk="0" fontAlgn="base" hangingPunct="0">
        <a:spcBef>
          <a:spcPct val="0"/>
        </a:spcBef>
        <a:spcAft>
          <a:spcPct val="0"/>
        </a:spcAft>
        <a:defRPr sz="5500">
          <a:solidFill>
            <a:schemeClr val="tx2"/>
          </a:solidFill>
          <a:latin typeface="Arial" panose="020B0604020202020204" pitchFamily="34" charset="0"/>
        </a:defRPr>
      </a:lvl4pPr>
      <a:lvl5pPr algn="ctr" rtl="0" eaLnBrk="0" fontAlgn="base" hangingPunct="0">
        <a:spcBef>
          <a:spcPct val="0"/>
        </a:spcBef>
        <a:spcAft>
          <a:spcPct val="0"/>
        </a:spcAft>
        <a:defRPr sz="5500">
          <a:solidFill>
            <a:schemeClr val="tx2"/>
          </a:solidFill>
          <a:latin typeface="Arial" panose="020B0604020202020204" pitchFamily="34" charset="0"/>
        </a:defRPr>
      </a:lvl5pPr>
      <a:lvl6pPr marL="571454" algn="ctr" rtl="0" fontAlgn="base">
        <a:spcBef>
          <a:spcPct val="0"/>
        </a:spcBef>
        <a:spcAft>
          <a:spcPct val="0"/>
        </a:spcAft>
        <a:defRPr sz="5500">
          <a:solidFill>
            <a:schemeClr val="tx2"/>
          </a:solidFill>
          <a:latin typeface="Arial" panose="020B0604020202020204" pitchFamily="34" charset="0"/>
        </a:defRPr>
      </a:lvl6pPr>
      <a:lvl7pPr marL="1142909" algn="ctr" rtl="0" fontAlgn="base">
        <a:spcBef>
          <a:spcPct val="0"/>
        </a:spcBef>
        <a:spcAft>
          <a:spcPct val="0"/>
        </a:spcAft>
        <a:defRPr sz="5500">
          <a:solidFill>
            <a:schemeClr val="tx2"/>
          </a:solidFill>
          <a:latin typeface="Arial" panose="020B0604020202020204" pitchFamily="34" charset="0"/>
        </a:defRPr>
      </a:lvl7pPr>
      <a:lvl8pPr marL="1714363" algn="ctr" rtl="0" fontAlgn="base">
        <a:spcBef>
          <a:spcPct val="0"/>
        </a:spcBef>
        <a:spcAft>
          <a:spcPct val="0"/>
        </a:spcAft>
        <a:defRPr sz="5500">
          <a:solidFill>
            <a:schemeClr val="tx2"/>
          </a:solidFill>
          <a:latin typeface="Arial" panose="020B0604020202020204" pitchFamily="34" charset="0"/>
        </a:defRPr>
      </a:lvl8pPr>
      <a:lvl9pPr marL="2285817" algn="ctr" rtl="0" fontAlgn="base">
        <a:spcBef>
          <a:spcPct val="0"/>
        </a:spcBef>
        <a:spcAft>
          <a:spcPct val="0"/>
        </a:spcAft>
        <a:defRPr sz="5500">
          <a:solidFill>
            <a:schemeClr val="tx2"/>
          </a:solidFill>
          <a:latin typeface="Arial" panose="020B0604020202020204" pitchFamily="34" charset="0"/>
        </a:defRPr>
      </a:lvl9pPr>
    </p:titleStyle>
    <p:bodyStyle>
      <a:lvl1pPr marL="427038" indent="-427038" algn="l" rtl="0" eaLnBrk="0" fontAlgn="base" hangingPunct="0">
        <a:spcBef>
          <a:spcPct val="20000"/>
        </a:spcBef>
        <a:spcAft>
          <a:spcPct val="0"/>
        </a:spcAft>
        <a:buChar char="•"/>
        <a:defRPr sz="4000" kern="1200">
          <a:solidFill>
            <a:schemeClr val="tx1"/>
          </a:solidFill>
          <a:latin typeface="+mn-lt"/>
          <a:ea typeface="+mn-ea"/>
          <a:cs typeface="+mn-cs"/>
        </a:defRPr>
      </a:lvl1pPr>
      <a:lvl2pPr marL="927100" indent="-355600" algn="l" rtl="0" eaLnBrk="0" fontAlgn="base" hangingPunct="0">
        <a:spcBef>
          <a:spcPct val="20000"/>
        </a:spcBef>
        <a:spcAft>
          <a:spcPct val="0"/>
        </a:spcAft>
        <a:buChar char="–"/>
        <a:defRPr sz="3500" kern="1200">
          <a:solidFill>
            <a:schemeClr val="tx1"/>
          </a:solidFill>
          <a:latin typeface="+mn-lt"/>
          <a:ea typeface="+mn-ea"/>
          <a:cs typeface="+mn-cs"/>
        </a:defRPr>
      </a:lvl2pPr>
      <a:lvl3pPr marL="1427163" indent="-284163" algn="l" rtl="0" eaLnBrk="0" fontAlgn="base" hangingPunct="0">
        <a:spcBef>
          <a:spcPct val="20000"/>
        </a:spcBef>
        <a:spcAft>
          <a:spcPct val="0"/>
        </a:spcAft>
        <a:buChar char="•"/>
        <a:defRPr sz="3000" kern="1200">
          <a:solidFill>
            <a:schemeClr val="tx1"/>
          </a:solidFill>
          <a:latin typeface="+mn-lt"/>
          <a:ea typeface="+mn-ea"/>
          <a:cs typeface="+mn-cs"/>
        </a:defRPr>
      </a:lvl3pPr>
      <a:lvl4pPr marL="1998663" indent="-284163" algn="l" rtl="0" eaLnBrk="0" fontAlgn="base" hangingPunct="0">
        <a:spcBef>
          <a:spcPct val="20000"/>
        </a:spcBef>
        <a:spcAft>
          <a:spcPct val="0"/>
        </a:spcAft>
        <a:buChar char="–"/>
        <a:defRPr sz="2500" kern="1200">
          <a:solidFill>
            <a:schemeClr val="tx1"/>
          </a:solidFill>
          <a:latin typeface="+mn-lt"/>
          <a:ea typeface="+mn-ea"/>
          <a:cs typeface="+mn-cs"/>
        </a:defRPr>
      </a:lvl4pPr>
      <a:lvl5pPr marL="2570163" indent="-284163" algn="l" rtl="0" eaLnBrk="0" fontAlgn="base" hangingPunct="0">
        <a:spcBef>
          <a:spcPct val="20000"/>
        </a:spcBef>
        <a:spcAft>
          <a:spcPct val="0"/>
        </a:spcAft>
        <a:buChar char="»"/>
        <a:defRPr sz="2500" kern="1200">
          <a:solidFill>
            <a:schemeClr val="tx1"/>
          </a:solidFill>
          <a:latin typeface="+mn-lt"/>
          <a:ea typeface="+mn-ea"/>
          <a:cs typeface="+mn-cs"/>
        </a:defRPr>
      </a:lvl5pPr>
      <a:lvl6pPr marL="3142999" indent="-285727" algn="l" defTabSz="1142909" rtl="0" eaLnBrk="1" latinLnBrk="0" hangingPunct="1">
        <a:lnSpc>
          <a:spcPct val="90000"/>
        </a:lnSpc>
        <a:spcBef>
          <a:spcPts val="625"/>
        </a:spcBef>
        <a:buFont typeface="Arial" panose="020B0604020202020204" pitchFamily="34" charset="0"/>
        <a:buChar char="•"/>
        <a:defRPr sz="2200" kern="1200">
          <a:solidFill>
            <a:schemeClr val="tx1"/>
          </a:solidFill>
          <a:latin typeface="+mn-lt"/>
          <a:ea typeface="+mn-ea"/>
          <a:cs typeface="+mn-cs"/>
        </a:defRPr>
      </a:lvl6pPr>
      <a:lvl7pPr marL="3714453" indent="-285727" algn="l" defTabSz="1142909" rtl="0" eaLnBrk="1" latinLnBrk="0" hangingPunct="1">
        <a:lnSpc>
          <a:spcPct val="90000"/>
        </a:lnSpc>
        <a:spcBef>
          <a:spcPts val="625"/>
        </a:spcBef>
        <a:buFont typeface="Arial" panose="020B0604020202020204" pitchFamily="34" charset="0"/>
        <a:buChar char="•"/>
        <a:defRPr sz="2200" kern="1200">
          <a:solidFill>
            <a:schemeClr val="tx1"/>
          </a:solidFill>
          <a:latin typeface="+mn-lt"/>
          <a:ea typeface="+mn-ea"/>
          <a:cs typeface="+mn-cs"/>
        </a:defRPr>
      </a:lvl7pPr>
      <a:lvl8pPr marL="4285907" indent="-285727" algn="l" defTabSz="1142909" rtl="0" eaLnBrk="1" latinLnBrk="0" hangingPunct="1">
        <a:lnSpc>
          <a:spcPct val="90000"/>
        </a:lnSpc>
        <a:spcBef>
          <a:spcPts val="625"/>
        </a:spcBef>
        <a:buFont typeface="Arial" panose="020B0604020202020204" pitchFamily="34" charset="0"/>
        <a:buChar char="•"/>
        <a:defRPr sz="2200" kern="1200">
          <a:solidFill>
            <a:schemeClr val="tx1"/>
          </a:solidFill>
          <a:latin typeface="+mn-lt"/>
          <a:ea typeface="+mn-ea"/>
          <a:cs typeface="+mn-cs"/>
        </a:defRPr>
      </a:lvl8pPr>
      <a:lvl9pPr marL="4857361" indent="-285727" algn="l" defTabSz="1142909" rtl="0" eaLnBrk="1" latinLnBrk="0" hangingPunct="1">
        <a:lnSpc>
          <a:spcPct val="90000"/>
        </a:lnSpc>
        <a:spcBef>
          <a:spcPts val="625"/>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142909" rtl="0" eaLnBrk="1" latinLnBrk="0" hangingPunct="1">
        <a:defRPr sz="2200" kern="1200">
          <a:solidFill>
            <a:schemeClr val="tx1"/>
          </a:solidFill>
          <a:latin typeface="+mn-lt"/>
          <a:ea typeface="+mn-ea"/>
          <a:cs typeface="+mn-cs"/>
        </a:defRPr>
      </a:lvl1pPr>
      <a:lvl2pPr marL="571454" algn="l" defTabSz="1142909" rtl="0" eaLnBrk="1" latinLnBrk="0" hangingPunct="1">
        <a:defRPr sz="2200" kern="1200">
          <a:solidFill>
            <a:schemeClr val="tx1"/>
          </a:solidFill>
          <a:latin typeface="+mn-lt"/>
          <a:ea typeface="+mn-ea"/>
          <a:cs typeface="+mn-cs"/>
        </a:defRPr>
      </a:lvl2pPr>
      <a:lvl3pPr marL="1142909" algn="l" defTabSz="1142909" rtl="0" eaLnBrk="1" latinLnBrk="0" hangingPunct="1">
        <a:defRPr sz="2200" kern="1200">
          <a:solidFill>
            <a:schemeClr val="tx1"/>
          </a:solidFill>
          <a:latin typeface="+mn-lt"/>
          <a:ea typeface="+mn-ea"/>
          <a:cs typeface="+mn-cs"/>
        </a:defRPr>
      </a:lvl3pPr>
      <a:lvl4pPr marL="1714363" algn="l" defTabSz="1142909" rtl="0" eaLnBrk="1" latinLnBrk="0" hangingPunct="1">
        <a:defRPr sz="2200" kern="1200">
          <a:solidFill>
            <a:schemeClr val="tx1"/>
          </a:solidFill>
          <a:latin typeface="+mn-lt"/>
          <a:ea typeface="+mn-ea"/>
          <a:cs typeface="+mn-cs"/>
        </a:defRPr>
      </a:lvl4pPr>
      <a:lvl5pPr marL="2285817" algn="l" defTabSz="1142909" rtl="0" eaLnBrk="1" latinLnBrk="0" hangingPunct="1">
        <a:defRPr sz="2200" kern="1200">
          <a:solidFill>
            <a:schemeClr val="tx1"/>
          </a:solidFill>
          <a:latin typeface="+mn-lt"/>
          <a:ea typeface="+mn-ea"/>
          <a:cs typeface="+mn-cs"/>
        </a:defRPr>
      </a:lvl5pPr>
      <a:lvl6pPr marL="2857271" algn="l" defTabSz="1142909" rtl="0" eaLnBrk="1" latinLnBrk="0" hangingPunct="1">
        <a:defRPr sz="2200" kern="1200">
          <a:solidFill>
            <a:schemeClr val="tx1"/>
          </a:solidFill>
          <a:latin typeface="+mn-lt"/>
          <a:ea typeface="+mn-ea"/>
          <a:cs typeface="+mn-cs"/>
        </a:defRPr>
      </a:lvl6pPr>
      <a:lvl7pPr marL="3428726" algn="l" defTabSz="1142909" rtl="0" eaLnBrk="1" latinLnBrk="0" hangingPunct="1">
        <a:defRPr sz="2200" kern="1200">
          <a:solidFill>
            <a:schemeClr val="tx1"/>
          </a:solidFill>
          <a:latin typeface="+mn-lt"/>
          <a:ea typeface="+mn-ea"/>
          <a:cs typeface="+mn-cs"/>
        </a:defRPr>
      </a:lvl7pPr>
      <a:lvl8pPr marL="4000180" algn="l" defTabSz="1142909" rtl="0" eaLnBrk="1" latinLnBrk="0" hangingPunct="1">
        <a:defRPr sz="2200" kern="1200">
          <a:solidFill>
            <a:schemeClr val="tx1"/>
          </a:solidFill>
          <a:latin typeface="+mn-lt"/>
          <a:ea typeface="+mn-ea"/>
          <a:cs typeface="+mn-cs"/>
        </a:defRPr>
      </a:lvl8pPr>
      <a:lvl9pPr marL="4571634" algn="l" defTabSz="1142909"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7.xml"/><Relationship Id="rId7" Type="http://schemas.openxmlformats.org/officeDocument/2006/relationships/image" Target="../media/image8.png"/><Relationship Id="rId12" Type="http://schemas.openxmlformats.org/officeDocument/2006/relationships/image" Target="../media/image12.jpeg"/><Relationship Id="rId2" Type="http://schemas.openxmlformats.org/officeDocument/2006/relationships/audio" Target="file:///C:\Users\NGUYEN\Desktop\danh%20sach%20HS\tiet%2015%20lop%203\Sang%20Xuan%20Doc%20Tau%20dan%20tranh%20-%20Linh%20Thao%20(mp3cut.net).mp3" TargetMode="External"/><Relationship Id="rId1" Type="http://schemas.openxmlformats.org/officeDocument/2006/relationships/audio" Target="file:///C:\Users\thanhthoi\Desktop\THI%20GVDG\V.A%20&#8211;%20&#272;&#224;n%20G&#224;%20Con%20(mp3cut.net).mp3" TargetMode="External"/><Relationship Id="rId6" Type="http://schemas.openxmlformats.org/officeDocument/2006/relationships/image" Target="../media/image7.jpeg"/><Relationship Id="rId11" Type="http://schemas.openxmlformats.org/officeDocument/2006/relationships/image" Target="../media/image2.gif"/><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12.xml"/><Relationship Id="rId5" Type="http://schemas.openxmlformats.org/officeDocument/2006/relationships/image" Target="../media/image2.gif"/><Relationship Id="rId4" Type="http://schemas.openxmlformats.org/officeDocument/2006/relationships/image" Target="../media/image15.gif"/></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12.xml"/><Relationship Id="rId5" Type="http://schemas.openxmlformats.org/officeDocument/2006/relationships/image" Target="../media/image2.gif"/><Relationship Id="rId4" Type="http://schemas.openxmlformats.org/officeDocument/2006/relationships/image" Target="../media/image15.gif"/></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12.xml"/><Relationship Id="rId5" Type="http://schemas.openxmlformats.org/officeDocument/2006/relationships/image" Target="../media/image2.gif"/><Relationship Id="rId4" Type="http://schemas.openxmlformats.org/officeDocument/2006/relationships/image" Target="../media/image15.gif"/></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GIÁO ÁN 1 2020-2021\HÌNH SOẠN GIÁO ÁN\Chủ đề\Untitled.png"/>
          <p:cNvPicPr>
            <a:picLocks noChangeAspect="1" noChangeArrowheads="1"/>
          </p:cNvPicPr>
          <p:nvPr/>
        </p:nvPicPr>
        <p:blipFill>
          <a:blip r:embed="rId2">
            <a:lum contrast="30000"/>
            <a:extLst>
              <a:ext uri="{28A0092B-C50C-407E-A947-70E740481C1C}">
                <a14:useLocalDpi xmlns:a14="http://schemas.microsoft.com/office/drawing/2010/main" val="0"/>
              </a:ext>
            </a:extLst>
          </a:blip>
          <a:srcRect/>
          <a:stretch>
            <a:fillRect/>
          </a:stretch>
        </p:blipFill>
        <p:spPr bwMode="auto">
          <a:xfrm>
            <a:off x="0" y="0"/>
            <a:ext cx="5629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8" descr="000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9688" y="-4763"/>
            <a:ext cx="11012488" cy="10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9" descr="000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9688" y="6753225"/>
            <a:ext cx="10995026"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10" descr="000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331369" y="3378994"/>
            <a:ext cx="6707187" cy="123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11" descr="000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7483475" y="3365500"/>
            <a:ext cx="6858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4" descr="Phòng Giáo Dục Và Đào Tạo quận Thanh Xuân"/>
          <p:cNvPicPr>
            <a:picLocks noChangeAspect="1" noChangeArrowheads="1"/>
          </p:cNvPicPr>
          <p:nvPr/>
        </p:nvPicPr>
        <p:blipFill>
          <a:blip r:embed="rId4">
            <a:lum contrast="20000"/>
            <a:extLst>
              <a:ext uri="{28A0092B-C50C-407E-A947-70E740481C1C}">
                <a14:useLocalDpi xmlns:a14="http://schemas.microsoft.com/office/drawing/2010/main" val="0"/>
              </a:ext>
            </a:extLst>
          </a:blip>
          <a:srcRect l="40891" t="17908" r="42033" b="58296"/>
          <a:stretch>
            <a:fillRect/>
          </a:stretch>
        </p:blipFill>
        <p:spPr bwMode="auto">
          <a:xfrm>
            <a:off x="6272213" y="323850"/>
            <a:ext cx="371475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Rectangle 5"/>
          <p:cNvSpPr>
            <a:spLocks noChangeArrowheads="1"/>
          </p:cNvSpPr>
          <p:nvPr/>
        </p:nvSpPr>
        <p:spPr bwMode="auto">
          <a:xfrm>
            <a:off x="6134472" y="3170020"/>
            <a:ext cx="4125912" cy="1100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3200" b="1" dirty="0">
                <a:solidFill>
                  <a:srgbClr val="1713CB"/>
                </a:solidFill>
                <a:cs typeface="Times New Roman" panose="02020603050405020304" pitchFamily="18" charset="0"/>
              </a:rPr>
              <a:t>TIẾT 6 CHỦ ĐỀ 4</a:t>
            </a:r>
            <a:r>
              <a:rPr lang="vi-VN" altLang="en-US" sz="3200" b="1" dirty="0">
                <a:solidFill>
                  <a:srgbClr val="1713CB"/>
                </a:solidFill>
                <a:cs typeface="Times New Roman" panose="02020603050405020304" pitchFamily="18" charset="0"/>
              </a:rPr>
              <a:t> Lớp 1A4</a:t>
            </a:r>
            <a:endParaRPr lang="en-US" altLang="en-US" sz="3200" b="1" dirty="0">
              <a:solidFill>
                <a:srgbClr val="1713CB"/>
              </a:solidFill>
              <a:cs typeface="Times New Roman" panose="02020603050405020304" pitchFamily="18" charset="0"/>
            </a:endParaRPr>
          </a:p>
        </p:txBody>
      </p:sp>
      <p:sp>
        <p:nvSpPr>
          <p:cNvPr id="2057" name="Rectangle 5"/>
          <p:cNvSpPr>
            <a:spLocks noChangeArrowheads="1"/>
          </p:cNvSpPr>
          <p:nvPr/>
        </p:nvSpPr>
        <p:spPr bwMode="auto">
          <a:xfrm>
            <a:off x="5843588" y="5429250"/>
            <a:ext cx="4786312" cy="854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vi-VN" altLang="en-US" sz="2400" b="1" dirty="0">
                <a:solidFill>
                  <a:srgbClr val="C00000"/>
                </a:solidFill>
                <a:latin typeface="Constantia" panose="02030602050306030303" pitchFamily="18" charset="0"/>
                <a:cs typeface="Times New Roman" panose="02020603050405020304" pitchFamily="18" charset="0"/>
              </a:rPr>
              <a:t>GV : Nguyễn Thị Hằng</a:t>
            </a:r>
          </a:p>
          <a:p>
            <a:pPr eaLnBrk="1" hangingPunct="1"/>
            <a:r>
              <a:rPr lang="vi-VN" altLang="en-US" sz="2400" b="1" dirty="0">
                <a:solidFill>
                  <a:srgbClr val="C00000"/>
                </a:solidFill>
                <a:latin typeface="Constantia" panose="02030602050306030303" pitchFamily="18" charset="0"/>
                <a:cs typeface="Times New Roman" panose="02020603050405020304" pitchFamily="18" charset="0"/>
              </a:rPr>
              <a:t>Đơn vị: Trường TH Hưng Đạo</a:t>
            </a:r>
            <a:endParaRPr lang="en-US" altLang="en-US" sz="2400" b="1" dirty="0">
              <a:solidFill>
                <a:srgbClr val="C00000"/>
              </a:solidFill>
              <a:latin typeface="Constantia" panose="02030602050306030303" pitchFamily="18" charset="0"/>
              <a:cs typeface="Times New Roman" panose="02020603050405020304" pitchFamily="18" charset="0"/>
            </a:endParaRPr>
          </a:p>
        </p:txBody>
      </p:sp>
      <p:pic>
        <p:nvPicPr>
          <p:cNvPr id="2058" name="Picture 4" descr="pcp_download_12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491287" y="4077072"/>
            <a:ext cx="592138"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1" descr="14"/>
          <p:cNvPicPr>
            <a:picLocks noChangeAspect="1" noChangeArrowheads="1"/>
          </p:cNvPicPr>
          <p:nvPr/>
        </p:nvPicPr>
        <p:blipFill>
          <a:blip r:embed="rId2">
            <a:extLst>
              <a:ext uri="{28A0092B-C50C-407E-A947-70E740481C1C}">
                <a14:useLocalDpi xmlns:a14="http://schemas.microsoft.com/office/drawing/2010/main" val="0"/>
              </a:ext>
            </a:extLst>
          </a:blip>
          <a:srcRect l="11783" t="3334" r="31018" b="8888"/>
          <a:stretch>
            <a:fillRect/>
          </a:stretch>
        </p:blipFill>
        <p:spPr bwMode="auto">
          <a:xfrm>
            <a:off x="0" y="0"/>
            <a:ext cx="10972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ChangeArrowheads="1"/>
          </p:cNvSpPr>
          <p:nvPr/>
        </p:nvSpPr>
        <p:spPr bwMode="auto">
          <a:xfrm>
            <a:off x="4700588" y="222250"/>
            <a:ext cx="1457325" cy="608013"/>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3200" b="1">
                <a:solidFill>
                  <a:srgbClr val="FF0000"/>
                </a:solidFill>
                <a:cs typeface="Times New Roman" panose="02020603050405020304" pitchFamily="18" charset="0"/>
              </a:rPr>
              <a:t>Tiết 6</a:t>
            </a:r>
          </a:p>
        </p:txBody>
      </p:sp>
      <p:sp>
        <p:nvSpPr>
          <p:cNvPr id="11268" name="Text Box 10"/>
          <p:cNvSpPr txBox="1">
            <a:spLocks noChangeArrowheads="1"/>
          </p:cNvSpPr>
          <p:nvPr/>
        </p:nvSpPr>
        <p:spPr bwMode="auto">
          <a:xfrm>
            <a:off x="1897063" y="1341438"/>
            <a:ext cx="697388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5400" b="1">
                <a:solidFill>
                  <a:srgbClr val="FF0000"/>
                </a:solidFill>
              </a:rPr>
              <a:t>KIỂM TRA HỌC KÌ I</a:t>
            </a:r>
          </a:p>
        </p:txBody>
      </p:sp>
      <p:sp>
        <p:nvSpPr>
          <p:cNvPr id="14" name="Rectangle 13"/>
          <p:cNvSpPr/>
          <p:nvPr/>
        </p:nvSpPr>
        <p:spPr>
          <a:xfrm>
            <a:off x="-14288" y="0"/>
            <a:ext cx="10972801" cy="6858000"/>
          </a:xfrm>
          <a:prstGeom prst="rect">
            <a:avLst/>
          </a:prstGeom>
          <a:noFill/>
          <a:ln w="889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pic>
        <p:nvPicPr>
          <p:cNvPr id="11270" name="Picture 9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141663"/>
            <a:ext cx="2105025" cy="22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1" name="Picture 9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4463" y="2924175"/>
            <a:ext cx="3938587" cy="254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2" name="Picture 9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213" y="2790825"/>
            <a:ext cx="3614737" cy="274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 name="V.A – Đàn Gà Con (mp3cut.net).mp3">
            <a:hlinkClick r:id="" action="ppaction://media"/>
          </p:cNvPr>
          <p:cNvPicPr>
            <a:picLocks noRot="1" noChangeAspect="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2143125" y="2571750"/>
            <a:ext cx="365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Sang Xuan Doc Tau dan tranh - Linh Thao (mp3cut.net).mp3">
            <a:hlinkClick r:id="" action="ppaction://media"/>
          </p:cNvPr>
          <p:cNvPicPr>
            <a:picLocks noRot="1" noChangeAspect="1"/>
          </p:cNvPicPr>
          <p:nvPr>
            <a:audioFile r:link="rId2"/>
          </p:nvPr>
        </p:nvPicPr>
        <p:blipFill>
          <a:blip r:embed="rId5" cstate="print"/>
          <a:stretch>
            <a:fillRect/>
          </a:stretch>
        </p:blipFill>
        <p:spPr>
          <a:xfrm>
            <a:off x="5032138" y="1046518"/>
            <a:ext cx="1064736" cy="814184"/>
          </a:xfrm>
          <a:prstGeom prst="ellipse">
            <a:avLst/>
          </a:prstGeom>
          <a:ln>
            <a:noFill/>
          </a:ln>
          <a:effectLst>
            <a:softEdge rad="112500"/>
          </a:effectLst>
        </p:spPr>
      </p:pic>
      <p:pic>
        <p:nvPicPr>
          <p:cNvPr id="3076" name="Picture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7938"/>
            <a:ext cx="10972800"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63"/>
          <p:cNvSpPr>
            <a:spLocks noChangeArrowheads="1"/>
          </p:cNvSpPr>
          <p:nvPr/>
        </p:nvSpPr>
        <p:spPr bwMode="gray">
          <a:xfrm rot="5400000">
            <a:off x="1678781" y="5450682"/>
            <a:ext cx="928687" cy="171450"/>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p>
        </p:txBody>
      </p:sp>
      <p:sp>
        <p:nvSpPr>
          <p:cNvPr id="3078" name="Rectangle 63"/>
          <p:cNvSpPr>
            <a:spLocks noChangeArrowheads="1"/>
          </p:cNvSpPr>
          <p:nvPr/>
        </p:nvSpPr>
        <p:spPr bwMode="gray">
          <a:xfrm rot="5400000">
            <a:off x="7250906" y="1227932"/>
            <a:ext cx="928687" cy="171450"/>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p>
        </p:txBody>
      </p:sp>
      <p:grpSp>
        <p:nvGrpSpPr>
          <p:cNvPr id="2" name="Group 5"/>
          <p:cNvGrpSpPr>
            <a:grpSpLocks/>
          </p:cNvGrpSpPr>
          <p:nvPr/>
        </p:nvGrpSpPr>
        <p:grpSpPr bwMode="auto">
          <a:xfrm>
            <a:off x="2753229" y="5937704"/>
            <a:ext cx="6086518" cy="636600"/>
            <a:chOff x="384" y="1344"/>
            <a:chExt cx="1294" cy="381"/>
          </a:xfr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p:grpSpPr>
        <p:sp>
          <p:nvSpPr>
            <p:cNvPr id="8198" name="AutoShape 6"/>
            <p:cNvSpPr>
              <a:spLocks noChangeArrowheads="1"/>
            </p:cNvSpPr>
            <p:nvPr/>
          </p:nvSpPr>
          <p:spPr bwMode="gray">
            <a:xfrm>
              <a:off x="384" y="1344"/>
              <a:ext cx="1294" cy="381"/>
            </a:xfrm>
            <a:prstGeom prst="roundRect">
              <a:avLst>
                <a:gd name="adj" fmla="val 10889"/>
              </a:avLst>
            </a:prstGeom>
            <a:grp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vi-VN">
                <a:latin typeface="+mn-lt"/>
              </a:endParaRPr>
            </a:p>
          </p:txBody>
        </p:sp>
        <p:sp>
          <p:nvSpPr>
            <p:cNvPr id="8200" name="Freeform 8"/>
            <p:cNvSpPr>
              <a:spLocks/>
            </p:cNvSpPr>
            <p:nvPr/>
          </p:nvSpPr>
          <p:spPr bwMode="gray">
            <a:xfrm>
              <a:off x="488" y="1399"/>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pFill/>
            <a:ln w="0">
              <a:noFill/>
              <a:prstDash val="solid"/>
              <a:round/>
              <a:headEnd/>
              <a:tailEnd/>
            </a:ln>
          </p:spPr>
          <p:txBody>
            <a:bodyPr/>
            <a:lstStyle/>
            <a:p>
              <a:pPr fontAlgn="auto">
                <a:spcBef>
                  <a:spcPts val="0"/>
                </a:spcBef>
                <a:spcAft>
                  <a:spcPts val="0"/>
                </a:spcAft>
                <a:defRPr/>
              </a:pPr>
              <a:endParaRPr lang="vi-VN">
                <a:latin typeface="+mn-lt"/>
              </a:endParaRPr>
            </a:p>
          </p:txBody>
        </p:sp>
        <p:sp>
          <p:nvSpPr>
            <p:cNvPr id="6255" name="Text Box 10"/>
            <p:cNvSpPr txBox="1">
              <a:spLocks noChangeArrowheads="1"/>
            </p:cNvSpPr>
            <p:nvPr/>
          </p:nvSpPr>
          <p:spPr bwMode="gray">
            <a:xfrm>
              <a:off x="400" y="1382"/>
              <a:ext cx="1258" cy="313"/>
            </a:xfrm>
            <a:prstGeom prst="rect">
              <a:avLst/>
            </a:prstGeom>
            <a:grpFill/>
            <a:ln>
              <a:noFill/>
            </a:ln>
          </p:spPr>
          <p:txBody>
            <a:bodyPr>
              <a:spAutoFit/>
            </a:bodyPr>
            <a:lstStyle>
              <a:lvl1pPr eaLnBrk="0" hangingPunct="0">
                <a:defRPr sz="4400">
                  <a:solidFill>
                    <a:srgbClr val="0000FF"/>
                  </a:solidFill>
                  <a:latin typeface="Vni-Nguyenbinhkhiem" pitchFamily="2" charset="0"/>
                  <a:cs typeface="Arial" charset="0"/>
                </a:defRPr>
              </a:lvl1pPr>
              <a:lvl2pPr marL="742950" indent="-285750" eaLnBrk="0" hangingPunct="0">
                <a:defRPr sz="4400">
                  <a:solidFill>
                    <a:srgbClr val="0000FF"/>
                  </a:solidFill>
                  <a:latin typeface="Vni-Nguyenbinhkhiem" pitchFamily="2" charset="0"/>
                  <a:cs typeface="Arial" charset="0"/>
                </a:defRPr>
              </a:lvl2pPr>
              <a:lvl3pPr marL="1143000" indent="-228600" eaLnBrk="0" hangingPunct="0">
                <a:defRPr sz="4400">
                  <a:solidFill>
                    <a:srgbClr val="0000FF"/>
                  </a:solidFill>
                  <a:latin typeface="Vni-Nguyenbinhkhiem" pitchFamily="2" charset="0"/>
                  <a:cs typeface="Arial" charset="0"/>
                </a:defRPr>
              </a:lvl3pPr>
              <a:lvl4pPr marL="1600200" indent="-228600" eaLnBrk="0" hangingPunct="0">
                <a:defRPr sz="4400">
                  <a:solidFill>
                    <a:srgbClr val="0000FF"/>
                  </a:solidFill>
                  <a:latin typeface="Vni-Nguyenbinhkhiem" pitchFamily="2" charset="0"/>
                  <a:cs typeface="Arial" charset="0"/>
                </a:defRPr>
              </a:lvl4pPr>
              <a:lvl5pPr marL="2057400" indent="-228600" eaLnBrk="0" hangingPunct="0">
                <a:defRPr sz="4400">
                  <a:solidFill>
                    <a:srgbClr val="0000FF"/>
                  </a:solidFill>
                  <a:latin typeface="Vni-Nguyenbinhkhiem" pitchFamily="2" charset="0"/>
                  <a:cs typeface="Arial" charset="0"/>
                </a:defRPr>
              </a:lvl5pPr>
              <a:lvl6pPr marL="2514600" indent="-228600" eaLnBrk="0" fontAlgn="base" hangingPunct="0">
                <a:spcBef>
                  <a:spcPct val="0"/>
                </a:spcBef>
                <a:spcAft>
                  <a:spcPct val="0"/>
                </a:spcAft>
                <a:defRPr sz="4400">
                  <a:solidFill>
                    <a:srgbClr val="0000FF"/>
                  </a:solidFill>
                  <a:latin typeface="Vni-Nguyenbinhkhiem" pitchFamily="2" charset="0"/>
                  <a:cs typeface="Arial" charset="0"/>
                </a:defRPr>
              </a:lvl6pPr>
              <a:lvl7pPr marL="2971800" indent="-228600" eaLnBrk="0" fontAlgn="base" hangingPunct="0">
                <a:spcBef>
                  <a:spcPct val="0"/>
                </a:spcBef>
                <a:spcAft>
                  <a:spcPct val="0"/>
                </a:spcAft>
                <a:defRPr sz="4400">
                  <a:solidFill>
                    <a:srgbClr val="0000FF"/>
                  </a:solidFill>
                  <a:latin typeface="Vni-Nguyenbinhkhiem" pitchFamily="2" charset="0"/>
                  <a:cs typeface="Arial" charset="0"/>
                </a:defRPr>
              </a:lvl7pPr>
              <a:lvl8pPr marL="3429000" indent="-228600" eaLnBrk="0" fontAlgn="base" hangingPunct="0">
                <a:spcBef>
                  <a:spcPct val="0"/>
                </a:spcBef>
                <a:spcAft>
                  <a:spcPct val="0"/>
                </a:spcAft>
                <a:defRPr sz="4400">
                  <a:solidFill>
                    <a:srgbClr val="0000FF"/>
                  </a:solidFill>
                  <a:latin typeface="Vni-Nguyenbinhkhiem" pitchFamily="2" charset="0"/>
                  <a:cs typeface="Arial" charset="0"/>
                </a:defRPr>
              </a:lvl8pPr>
              <a:lvl9pPr marL="3886200" indent="-228600" eaLnBrk="0" fontAlgn="base" hangingPunct="0">
                <a:spcBef>
                  <a:spcPct val="0"/>
                </a:spcBef>
                <a:spcAft>
                  <a:spcPct val="0"/>
                </a:spcAft>
                <a:defRPr sz="4400">
                  <a:solidFill>
                    <a:srgbClr val="0000FF"/>
                  </a:solidFill>
                  <a:latin typeface="Vni-Nguyenbinhkhiem" pitchFamily="2" charset="0"/>
                  <a:cs typeface="Arial" charset="0"/>
                </a:defRPr>
              </a:lvl9pPr>
            </a:lstStyle>
            <a:p>
              <a:pPr>
                <a:defRPr/>
              </a:pPr>
              <a:endParaRPr lang="en-US" sz="2800" b="1" dirty="0">
                <a:solidFill>
                  <a:srgbClr val="FF0000"/>
                </a:solidFill>
                <a:latin typeface="Times New Roman" pitchFamily="18" charset="0"/>
                <a:cs typeface="Times New Roman" pitchFamily="18" charset="0"/>
              </a:endParaRPr>
            </a:p>
          </p:txBody>
        </p:sp>
      </p:grpSp>
      <p:sp>
        <p:nvSpPr>
          <p:cNvPr id="8209" name="AutoShape 17"/>
          <p:cNvSpPr>
            <a:spLocks noChangeArrowheads="1"/>
          </p:cNvSpPr>
          <p:nvPr/>
        </p:nvSpPr>
        <p:spPr bwMode="gray">
          <a:xfrm>
            <a:off x="628616" y="285728"/>
            <a:ext cx="9824119" cy="924746"/>
          </a:xfrm>
          <a:prstGeom prst="roundRect">
            <a:avLst>
              <a:gd name="adj" fmla="val 50000"/>
            </a:avLst>
          </a:prstGeom>
          <a:solidFill>
            <a:srgbClr val="FFFF00"/>
          </a:solidFill>
          <a:ln w="38100" cap="rnd" algn="ctr">
            <a:solidFill>
              <a:schemeClr val="tx1"/>
            </a:solidFill>
            <a:round/>
            <a:headEnd/>
            <a:tailEnd/>
          </a:ln>
          <a:effectLst>
            <a:outerShdw blurRad="50800" dist="38100" dir="5400000" algn="t" rotWithShape="0">
              <a:prstClr val="black">
                <a:alpha val="40000"/>
              </a:prstClr>
            </a:outerShdw>
          </a:effectLst>
          <a:scene3d>
            <a:camera prst="orthographicFront">
              <a:rot lat="0" lon="0" rev="0"/>
            </a:camera>
            <a:lightRig rig="threePt" dir="t"/>
          </a:scene3d>
          <a:sp3d>
            <a:bevelT h="12700"/>
            <a:bevelB/>
          </a:sp3d>
        </p:spPr>
        <p:txBody>
          <a:bodyPr lIns="36000" tIns="36000" rIns="36000" bIns="36000" anchor="ctr"/>
          <a:lstStyle/>
          <a:p>
            <a:pPr fontAlgn="auto">
              <a:spcBef>
                <a:spcPts val="0"/>
              </a:spcBef>
              <a:spcAft>
                <a:spcPts val="0"/>
              </a:spcAft>
              <a:defRPr/>
            </a:pPr>
            <a:endParaRPr lang="en-US" sz="4000" b="1">
              <a:solidFill>
                <a:srgbClr val="FFFF00"/>
              </a:solidFill>
              <a:effectLst>
                <a:outerShdw blurRad="38100" dist="38100" dir="2700000" algn="tl">
                  <a:srgbClr val="000000">
                    <a:alpha val="43137"/>
                  </a:srgbClr>
                </a:outerShdw>
              </a:effectLst>
              <a:latin typeface="+mn-lt"/>
            </a:endParaRPr>
          </a:p>
        </p:txBody>
      </p:sp>
      <p:grpSp>
        <p:nvGrpSpPr>
          <p:cNvPr id="3083" name="Group 27"/>
          <p:cNvGrpSpPr>
            <a:grpSpLocks/>
          </p:cNvGrpSpPr>
          <p:nvPr/>
        </p:nvGrpSpPr>
        <p:grpSpPr bwMode="auto">
          <a:xfrm>
            <a:off x="1543050" y="5848350"/>
            <a:ext cx="1190625" cy="930275"/>
            <a:chOff x="1872" y="1824"/>
            <a:chExt cx="2014" cy="1821"/>
          </a:xfrm>
        </p:grpSpPr>
        <p:sp>
          <p:nvSpPr>
            <p:cNvPr id="8220" name="AutoShape 28"/>
            <p:cNvSpPr>
              <a:spLocks noChangeArrowheads="1"/>
            </p:cNvSpPr>
            <p:nvPr/>
          </p:nvSpPr>
          <p:spPr bwMode="gray">
            <a:xfrm rot="16200000" flipH="1">
              <a:off x="1822" y="2704"/>
              <a:ext cx="308" cy="207"/>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endParaRPr>
            </a:p>
          </p:txBody>
        </p:sp>
        <p:sp>
          <p:nvSpPr>
            <p:cNvPr id="8221" name="AutoShape 29"/>
            <p:cNvSpPr>
              <a:spLocks noChangeArrowheads="1"/>
            </p:cNvSpPr>
            <p:nvPr/>
          </p:nvSpPr>
          <p:spPr bwMode="gray">
            <a:xfrm rot="5400000" flipH="1">
              <a:off x="3629" y="2670"/>
              <a:ext cx="308" cy="207"/>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endParaRPr>
            </a:p>
          </p:txBody>
        </p:sp>
        <p:sp>
          <p:nvSpPr>
            <p:cNvPr id="8222" name="AutoShape 3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vi-VN">
                <a:latin typeface="+mn-lt"/>
              </a:endParaRPr>
            </a:p>
          </p:txBody>
        </p:sp>
        <p:sp>
          <p:nvSpPr>
            <p:cNvPr id="3214" name="Oval 3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p>
          </p:txBody>
        </p:sp>
        <p:sp>
          <p:nvSpPr>
            <p:cNvPr id="3215" name="Oval 3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p>
          </p:txBody>
        </p:sp>
        <p:sp>
          <p:nvSpPr>
            <p:cNvPr id="8225" name="Oval 33"/>
            <p:cNvSpPr>
              <a:spLocks noChangeArrowheads="1"/>
            </p:cNvSpPr>
            <p:nvPr/>
          </p:nvSpPr>
          <p:spPr bwMode="gray">
            <a:xfrm>
              <a:off x="2256" y="2001"/>
              <a:ext cx="438" cy="101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fontAlgn="auto">
                <a:spcBef>
                  <a:spcPts val="0"/>
                </a:spcBef>
                <a:spcAft>
                  <a:spcPts val="0"/>
                </a:spcAft>
                <a:defRPr/>
              </a:pPr>
              <a:endParaRPr lang="vi-VN">
                <a:latin typeface="+mn-lt"/>
              </a:endParaRPr>
            </a:p>
          </p:txBody>
        </p:sp>
        <p:sp>
          <p:nvSpPr>
            <p:cNvPr id="3217" name="Oval 34"/>
            <p:cNvSpPr>
              <a:spLocks noChangeArrowheads="1"/>
            </p:cNvSpPr>
            <p:nvPr/>
          </p:nvSpPr>
          <p:spPr bwMode="gray">
            <a:xfrm>
              <a:off x="2254" y="2000"/>
              <a:ext cx="439" cy="1017"/>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p>
          </p:txBody>
        </p:sp>
        <p:sp>
          <p:nvSpPr>
            <p:cNvPr id="8227" name="Oval 35"/>
            <p:cNvSpPr>
              <a:spLocks noChangeArrowheads="1"/>
            </p:cNvSpPr>
            <p:nvPr/>
          </p:nvSpPr>
          <p:spPr bwMode="gray">
            <a:xfrm>
              <a:off x="2337" y="2082"/>
              <a:ext cx="1096" cy="1016"/>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fontAlgn="auto">
                <a:spcBef>
                  <a:spcPts val="0"/>
                </a:spcBef>
                <a:spcAft>
                  <a:spcPts val="0"/>
                </a:spcAft>
                <a:defRPr/>
              </a:pPr>
              <a:endParaRPr lang="vi-VN">
                <a:latin typeface="+mn-lt"/>
              </a:endParaRPr>
            </a:p>
          </p:txBody>
        </p:sp>
        <p:sp>
          <p:nvSpPr>
            <p:cNvPr id="3219" name="Oval 36"/>
            <p:cNvSpPr>
              <a:spLocks noChangeArrowheads="1"/>
            </p:cNvSpPr>
            <p:nvPr/>
          </p:nvSpPr>
          <p:spPr bwMode="gray">
            <a:xfrm>
              <a:off x="2337" y="2083"/>
              <a:ext cx="1096" cy="1017"/>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p>
          </p:txBody>
        </p:sp>
      </p:grpSp>
      <p:sp>
        <p:nvSpPr>
          <p:cNvPr id="4108" name="Text Box 26"/>
          <p:cNvSpPr txBox="1">
            <a:spLocks noChangeArrowheads="1"/>
          </p:cNvSpPr>
          <p:nvPr/>
        </p:nvSpPr>
        <p:spPr bwMode="gray">
          <a:xfrm>
            <a:off x="842963" y="333375"/>
            <a:ext cx="9501187"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4400" b="1">
                <a:solidFill>
                  <a:srgbClr val="0000FF"/>
                </a:solidFill>
                <a:cs typeface="Times New Roman" panose="02020603050405020304" pitchFamily="18" charset="0"/>
              </a:rPr>
              <a:t>KHỞI ĐỘNG GIỌNG</a:t>
            </a:r>
            <a:endParaRPr lang="en-US" altLang="en-US" sz="4400" b="1" i="1">
              <a:solidFill>
                <a:srgbClr val="0000FF"/>
              </a:solidFill>
              <a:cs typeface="Times New Roman" panose="02020603050405020304" pitchFamily="18" charset="0"/>
            </a:endParaRPr>
          </a:p>
        </p:txBody>
      </p:sp>
      <p:sp>
        <p:nvSpPr>
          <p:cNvPr id="123" name="Rectangle 122"/>
          <p:cNvSpPr/>
          <p:nvPr/>
        </p:nvSpPr>
        <p:spPr>
          <a:xfrm>
            <a:off x="1543050" y="1239838"/>
            <a:ext cx="8143875" cy="447516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solidFill>
                <a:srgbClr val="FFFFFF"/>
              </a:solidFill>
              <a:ea typeface="ＭＳ Ｐゴシック" pitchFamily="-105" charset="-128"/>
            </a:endParaRPr>
          </a:p>
        </p:txBody>
      </p:sp>
      <p:grpSp>
        <p:nvGrpSpPr>
          <p:cNvPr id="3086" name="Group 79"/>
          <p:cNvGrpSpPr>
            <a:grpSpLocks/>
          </p:cNvGrpSpPr>
          <p:nvPr/>
        </p:nvGrpSpPr>
        <p:grpSpPr bwMode="auto">
          <a:xfrm>
            <a:off x="1800225" y="1293813"/>
            <a:ext cx="7629525" cy="4206875"/>
            <a:chOff x="2000726" y="634536"/>
            <a:chExt cx="4304139" cy="4878451"/>
          </a:xfrm>
        </p:grpSpPr>
        <p:sp>
          <p:nvSpPr>
            <p:cNvPr id="3097" name="Rectangle 18"/>
            <p:cNvSpPr>
              <a:spLocks noChangeArrowheads="1"/>
            </p:cNvSpPr>
            <p:nvPr/>
          </p:nvSpPr>
          <p:spPr bwMode="auto">
            <a:xfrm>
              <a:off x="2000726" y="890424"/>
              <a:ext cx="4304139" cy="4622563"/>
            </a:xfrm>
            <a:prstGeom prst="rect">
              <a:avLst/>
            </a:prstGeom>
            <a:solidFill>
              <a:schemeClr val="bg1"/>
            </a:solidFill>
            <a:ln>
              <a:noFill/>
            </a:ln>
            <a:effectLst>
              <a:outerShdw dist="22987" dir="5400000" algn="tl"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solidFill>
                  <a:srgbClr val="FFFFFF"/>
                </a:solidFill>
                <a:latin typeface="Calibri" panose="020F0502020204030204" pitchFamily="34" charset="0"/>
              </a:endParaRPr>
            </a:p>
          </p:txBody>
        </p:sp>
        <p:grpSp>
          <p:nvGrpSpPr>
            <p:cNvPr id="3098" name="Group 6"/>
            <p:cNvGrpSpPr>
              <a:grpSpLocks/>
            </p:cNvGrpSpPr>
            <p:nvPr/>
          </p:nvGrpSpPr>
          <p:grpSpPr bwMode="auto">
            <a:xfrm rot="5400000">
              <a:off x="4011106" y="-1209869"/>
              <a:ext cx="409004" cy="4097814"/>
              <a:chOff x="647700" y="1895914"/>
              <a:chExt cx="687637" cy="4092212"/>
            </a:xfrm>
          </p:grpSpPr>
          <p:grpSp>
            <p:nvGrpSpPr>
              <p:cNvPr id="3099" name="Gruppe 165"/>
              <p:cNvGrpSpPr>
                <a:grpSpLocks/>
              </p:cNvGrpSpPr>
              <p:nvPr/>
            </p:nvGrpSpPr>
            <p:grpSpPr bwMode="auto">
              <a:xfrm rot="-5400000">
                <a:off x="-62911" y="2592803"/>
                <a:ext cx="2098530" cy="697975"/>
                <a:chOff x="2377545" y="1309160"/>
                <a:chExt cx="1969032" cy="428624"/>
              </a:xfrm>
            </p:grpSpPr>
            <p:grpSp>
              <p:nvGrpSpPr>
                <p:cNvPr id="3156" name="Gruppe 131"/>
                <p:cNvGrpSpPr>
                  <a:grpSpLocks/>
                </p:cNvGrpSpPr>
                <p:nvPr/>
              </p:nvGrpSpPr>
              <p:grpSpPr bwMode="auto">
                <a:xfrm>
                  <a:off x="4105406" y="1312335"/>
                  <a:ext cx="241171" cy="425449"/>
                  <a:chOff x="4003802" y="1329269"/>
                  <a:chExt cx="241171" cy="425449"/>
                </a:xfrm>
              </p:grpSpPr>
              <p:sp>
                <p:nvSpPr>
                  <p:cNvPr id="215"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216" name="Freeform 191"/>
                  <p:cNvSpPr>
                    <a:spLocks/>
                  </p:cNvSpPr>
                  <p:nvPr/>
                </p:nvSpPr>
                <p:spPr bwMode="auto">
                  <a:xfrm>
                    <a:off x="3954006" y="1332441"/>
                    <a:ext cx="260980" cy="397237"/>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3157" name="Gruppe 132"/>
                <p:cNvGrpSpPr>
                  <a:grpSpLocks/>
                </p:cNvGrpSpPr>
                <p:nvPr/>
              </p:nvGrpSpPr>
              <p:grpSpPr bwMode="auto">
                <a:xfrm>
                  <a:off x="3934048" y="1312335"/>
                  <a:ext cx="242758" cy="425449"/>
                  <a:chOff x="4004898" y="1329269"/>
                  <a:chExt cx="242758" cy="425449"/>
                </a:xfrm>
              </p:grpSpPr>
              <p:sp>
                <p:nvSpPr>
                  <p:cNvPr id="213"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214" name="Freeform 191"/>
                  <p:cNvSpPr>
                    <a:spLocks/>
                  </p:cNvSpPr>
                  <p:nvPr/>
                </p:nvSpPr>
                <p:spPr bwMode="auto">
                  <a:xfrm>
                    <a:off x="3975411" y="1332441"/>
                    <a:ext cx="258462" cy="397237"/>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3158" name="Gruppe 135"/>
                <p:cNvGrpSpPr>
                  <a:grpSpLocks/>
                </p:cNvGrpSpPr>
                <p:nvPr/>
              </p:nvGrpSpPr>
              <p:grpSpPr bwMode="auto">
                <a:xfrm>
                  <a:off x="3759517" y="1312335"/>
                  <a:ext cx="241171" cy="425449"/>
                  <a:chOff x="4002823" y="1329269"/>
                  <a:chExt cx="241171" cy="425449"/>
                </a:xfrm>
              </p:grpSpPr>
              <p:sp>
                <p:nvSpPr>
                  <p:cNvPr id="211"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212" name="Freeform 191"/>
                  <p:cNvSpPr>
                    <a:spLocks/>
                  </p:cNvSpPr>
                  <p:nvPr/>
                </p:nvSpPr>
                <p:spPr bwMode="auto">
                  <a:xfrm>
                    <a:off x="3956538" y="1332441"/>
                    <a:ext cx="271889" cy="397237"/>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3159" name="Gruppe 138"/>
                <p:cNvGrpSpPr>
                  <a:grpSpLocks/>
                </p:cNvGrpSpPr>
                <p:nvPr/>
              </p:nvGrpSpPr>
              <p:grpSpPr bwMode="auto">
                <a:xfrm>
                  <a:off x="3586573" y="1312335"/>
                  <a:ext cx="241171" cy="425449"/>
                  <a:chOff x="4002335" y="1329269"/>
                  <a:chExt cx="241171" cy="425449"/>
                </a:xfrm>
              </p:grpSpPr>
              <p:sp>
                <p:nvSpPr>
                  <p:cNvPr id="209"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210" name="Freeform 191"/>
                  <p:cNvSpPr>
                    <a:spLocks/>
                  </p:cNvSpPr>
                  <p:nvPr/>
                </p:nvSpPr>
                <p:spPr bwMode="auto">
                  <a:xfrm>
                    <a:off x="3955288" y="1332441"/>
                    <a:ext cx="246714" cy="397237"/>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3160" name="Gruppe 141"/>
                <p:cNvGrpSpPr>
                  <a:grpSpLocks/>
                </p:cNvGrpSpPr>
                <p:nvPr/>
              </p:nvGrpSpPr>
              <p:grpSpPr bwMode="auto">
                <a:xfrm>
                  <a:off x="3415214" y="1312335"/>
                  <a:ext cx="241171" cy="425449"/>
                  <a:chOff x="4003432" y="1329269"/>
                  <a:chExt cx="241171" cy="425449"/>
                </a:xfrm>
              </p:grpSpPr>
              <p:sp>
                <p:nvSpPr>
                  <p:cNvPr id="207"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208" name="Freeform 191"/>
                  <p:cNvSpPr>
                    <a:spLocks/>
                  </p:cNvSpPr>
                  <p:nvPr/>
                </p:nvSpPr>
                <p:spPr bwMode="auto">
                  <a:xfrm>
                    <a:off x="3957394" y="1332441"/>
                    <a:ext cx="263497" cy="397237"/>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3161" name="Gruppe 144"/>
                <p:cNvGrpSpPr>
                  <a:grpSpLocks/>
                </p:cNvGrpSpPr>
                <p:nvPr/>
              </p:nvGrpSpPr>
              <p:grpSpPr bwMode="auto">
                <a:xfrm>
                  <a:off x="3239096" y="1309160"/>
                  <a:ext cx="241171" cy="428624"/>
                  <a:chOff x="3999770" y="1326094"/>
                  <a:chExt cx="241171" cy="428624"/>
                </a:xfrm>
              </p:grpSpPr>
              <p:sp>
                <p:nvSpPr>
                  <p:cNvPr id="205"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206" name="Freeform 191"/>
                  <p:cNvSpPr>
                    <a:spLocks/>
                  </p:cNvSpPr>
                  <p:nvPr/>
                </p:nvSpPr>
                <p:spPr bwMode="auto">
                  <a:xfrm>
                    <a:off x="3972927" y="1321037"/>
                    <a:ext cx="218182" cy="406740"/>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3162" name="Gruppe 147"/>
                <p:cNvGrpSpPr>
                  <a:grpSpLocks/>
                </p:cNvGrpSpPr>
                <p:nvPr/>
              </p:nvGrpSpPr>
              <p:grpSpPr bwMode="auto">
                <a:xfrm>
                  <a:off x="3066152" y="1309160"/>
                  <a:ext cx="241171" cy="428624"/>
                  <a:chOff x="3999282" y="1326094"/>
                  <a:chExt cx="241171" cy="428624"/>
                </a:xfrm>
              </p:grpSpPr>
              <p:sp>
                <p:nvSpPr>
                  <p:cNvPr id="203"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204" name="Freeform 191"/>
                  <p:cNvSpPr>
                    <a:spLocks/>
                  </p:cNvSpPr>
                  <p:nvPr/>
                </p:nvSpPr>
                <p:spPr bwMode="auto">
                  <a:xfrm>
                    <a:off x="3942306" y="1321037"/>
                    <a:ext cx="285315" cy="406740"/>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3163" name="Gruppe 150"/>
                <p:cNvGrpSpPr>
                  <a:grpSpLocks/>
                </p:cNvGrpSpPr>
                <p:nvPr/>
              </p:nvGrpSpPr>
              <p:grpSpPr bwMode="auto">
                <a:xfrm>
                  <a:off x="2894794" y="1309160"/>
                  <a:ext cx="241171" cy="428624"/>
                  <a:chOff x="4000380" y="1326094"/>
                  <a:chExt cx="241171" cy="428624"/>
                </a:xfrm>
              </p:grpSpPr>
              <p:sp>
                <p:nvSpPr>
                  <p:cNvPr id="201"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202" name="Freeform 191"/>
                  <p:cNvSpPr>
                    <a:spLocks/>
                  </p:cNvSpPr>
                  <p:nvPr/>
                </p:nvSpPr>
                <p:spPr bwMode="auto">
                  <a:xfrm>
                    <a:off x="3946089" y="1321037"/>
                    <a:ext cx="300420" cy="406740"/>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3164" name="Gruppe 153"/>
                <p:cNvGrpSpPr>
                  <a:grpSpLocks/>
                </p:cNvGrpSpPr>
                <p:nvPr/>
              </p:nvGrpSpPr>
              <p:grpSpPr bwMode="auto">
                <a:xfrm>
                  <a:off x="2721849" y="1309160"/>
                  <a:ext cx="241171" cy="428624"/>
                  <a:chOff x="3999891" y="1326094"/>
                  <a:chExt cx="241171" cy="428624"/>
                </a:xfrm>
              </p:grpSpPr>
              <p:sp>
                <p:nvSpPr>
                  <p:cNvPr id="199"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200" name="Freeform 191"/>
                  <p:cNvSpPr>
                    <a:spLocks/>
                  </p:cNvSpPr>
                  <p:nvPr/>
                </p:nvSpPr>
                <p:spPr bwMode="auto">
                  <a:xfrm>
                    <a:off x="3962461" y="1321037"/>
                    <a:ext cx="234127" cy="406740"/>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3165" name="Gruppe 156"/>
                <p:cNvGrpSpPr>
                  <a:grpSpLocks/>
                </p:cNvGrpSpPr>
                <p:nvPr/>
              </p:nvGrpSpPr>
              <p:grpSpPr bwMode="auto">
                <a:xfrm>
                  <a:off x="2550490" y="1309160"/>
                  <a:ext cx="241171" cy="428624"/>
                  <a:chOff x="4000988" y="1326094"/>
                  <a:chExt cx="241171" cy="428624"/>
                </a:xfrm>
              </p:grpSpPr>
              <p:sp>
                <p:nvSpPr>
                  <p:cNvPr id="196"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198" name="Freeform 191"/>
                  <p:cNvSpPr>
                    <a:spLocks/>
                  </p:cNvSpPr>
                  <p:nvPr/>
                </p:nvSpPr>
                <p:spPr bwMode="auto">
                  <a:xfrm>
                    <a:off x="3983029" y="1321037"/>
                    <a:ext cx="219861" cy="406740"/>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3166" name="Gruppe 159"/>
                <p:cNvGrpSpPr>
                  <a:grpSpLocks/>
                </p:cNvGrpSpPr>
                <p:nvPr/>
              </p:nvGrpSpPr>
              <p:grpSpPr bwMode="auto">
                <a:xfrm>
                  <a:off x="2377545" y="1309160"/>
                  <a:ext cx="241171" cy="428624"/>
                  <a:chOff x="4000499" y="1326094"/>
                  <a:chExt cx="241171" cy="428624"/>
                </a:xfrm>
              </p:grpSpPr>
              <p:sp>
                <p:nvSpPr>
                  <p:cNvPr id="189"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191" name="Freeform 191"/>
                  <p:cNvSpPr>
                    <a:spLocks/>
                  </p:cNvSpPr>
                  <p:nvPr/>
                </p:nvSpPr>
                <p:spPr bwMode="auto">
                  <a:xfrm>
                    <a:off x="3983457" y="1321037"/>
                    <a:ext cx="198043" cy="406740"/>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grpSp>
            <p:nvGrpSpPr>
              <p:cNvPr id="3100" name="Gruppe 165"/>
              <p:cNvGrpSpPr>
                <a:grpSpLocks/>
              </p:cNvGrpSpPr>
              <p:nvPr/>
            </p:nvGrpSpPr>
            <p:grpSpPr bwMode="auto">
              <a:xfrm rot="-5400000">
                <a:off x="-62900" y="4589867"/>
                <a:ext cx="2098530" cy="697979"/>
                <a:chOff x="2377546" y="1309160"/>
                <a:chExt cx="1969032" cy="428624"/>
              </a:xfrm>
            </p:grpSpPr>
            <p:grpSp>
              <p:nvGrpSpPr>
                <p:cNvPr id="3101" name="Gruppe 131"/>
                <p:cNvGrpSpPr>
                  <a:grpSpLocks/>
                </p:cNvGrpSpPr>
                <p:nvPr/>
              </p:nvGrpSpPr>
              <p:grpSpPr bwMode="auto">
                <a:xfrm>
                  <a:off x="4105407" y="1312335"/>
                  <a:ext cx="241171" cy="425449"/>
                  <a:chOff x="4003803" y="1329269"/>
                  <a:chExt cx="241171" cy="425449"/>
                </a:xfrm>
              </p:grpSpPr>
              <p:sp>
                <p:nvSpPr>
                  <p:cNvPr id="176"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177" name="Freeform 191"/>
                  <p:cNvSpPr>
                    <a:spLocks/>
                  </p:cNvSpPr>
                  <p:nvPr/>
                </p:nvSpPr>
                <p:spPr bwMode="auto">
                  <a:xfrm>
                    <a:off x="3985036" y="1336236"/>
                    <a:ext cx="215665" cy="395334"/>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3102" name="Gruppe 132"/>
                <p:cNvGrpSpPr>
                  <a:grpSpLocks/>
                </p:cNvGrpSpPr>
                <p:nvPr/>
              </p:nvGrpSpPr>
              <p:grpSpPr bwMode="auto">
                <a:xfrm>
                  <a:off x="3934048" y="1312334"/>
                  <a:ext cx="242757" cy="425450"/>
                  <a:chOff x="4004898" y="1329268"/>
                  <a:chExt cx="242757" cy="425450"/>
                </a:xfrm>
              </p:grpSpPr>
              <p:sp>
                <p:nvSpPr>
                  <p:cNvPr id="174"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175" name="Freeform 191"/>
                  <p:cNvSpPr>
                    <a:spLocks/>
                  </p:cNvSpPr>
                  <p:nvPr/>
                </p:nvSpPr>
                <p:spPr bwMode="auto">
                  <a:xfrm>
                    <a:off x="3963645" y="1336236"/>
                    <a:ext cx="202238" cy="395334"/>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3103" name="Gruppe 135"/>
                <p:cNvGrpSpPr>
                  <a:grpSpLocks/>
                </p:cNvGrpSpPr>
                <p:nvPr/>
              </p:nvGrpSpPr>
              <p:grpSpPr bwMode="auto">
                <a:xfrm>
                  <a:off x="3759517" y="1312335"/>
                  <a:ext cx="241171" cy="425449"/>
                  <a:chOff x="4002823" y="1329269"/>
                  <a:chExt cx="241171" cy="425449"/>
                </a:xfrm>
              </p:grpSpPr>
              <p:sp>
                <p:nvSpPr>
                  <p:cNvPr id="172"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173" name="Freeform 191"/>
                  <p:cNvSpPr>
                    <a:spLocks/>
                  </p:cNvSpPr>
                  <p:nvPr/>
                </p:nvSpPr>
                <p:spPr bwMode="auto">
                  <a:xfrm>
                    <a:off x="3939736" y="1336236"/>
                    <a:ext cx="268532" cy="395334"/>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3104" name="Gruppe 138"/>
                <p:cNvGrpSpPr>
                  <a:grpSpLocks/>
                </p:cNvGrpSpPr>
                <p:nvPr/>
              </p:nvGrpSpPr>
              <p:grpSpPr bwMode="auto">
                <a:xfrm>
                  <a:off x="3586572" y="1312335"/>
                  <a:ext cx="241171" cy="425449"/>
                  <a:chOff x="4002334" y="1329269"/>
                  <a:chExt cx="241171" cy="425449"/>
                </a:xfrm>
              </p:grpSpPr>
              <p:sp>
                <p:nvSpPr>
                  <p:cNvPr id="170"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171" name="Freeform 191"/>
                  <p:cNvSpPr>
                    <a:spLocks/>
                  </p:cNvSpPr>
                  <p:nvPr/>
                </p:nvSpPr>
                <p:spPr bwMode="auto">
                  <a:xfrm>
                    <a:off x="3956108" y="1336236"/>
                    <a:ext cx="226574" cy="395334"/>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3105" name="Gruppe 141"/>
                <p:cNvGrpSpPr>
                  <a:grpSpLocks/>
                </p:cNvGrpSpPr>
                <p:nvPr/>
              </p:nvGrpSpPr>
              <p:grpSpPr bwMode="auto">
                <a:xfrm>
                  <a:off x="3415214" y="1312335"/>
                  <a:ext cx="241171" cy="425449"/>
                  <a:chOff x="4003432" y="1329269"/>
                  <a:chExt cx="241171" cy="425449"/>
                </a:xfrm>
              </p:grpSpPr>
              <p:sp>
                <p:nvSpPr>
                  <p:cNvPr id="168"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169" name="Freeform 191"/>
                  <p:cNvSpPr>
                    <a:spLocks/>
                  </p:cNvSpPr>
                  <p:nvPr/>
                </p:nvSpPr>
                <p:spPr bwMode="auto">
                  <a:xfrm>
                    <a:off x="3959892" y="1336236"/>
                    <a:ext cx="227413" cy="395334"/>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3106" name="Gruppe 144"/>
                <p:cNvGrpSpPr>
                  <a:grpSpLocks/>
                </p:cNvGrpSpPr>
                <p:nvPr/>
              </p:nvGrpSpPr>
              <p:grpSpPr bwMode="auto">
                <a:xfrm>
                  <a:off x="3239097" y="1309160"/>
                  <a:ext cx="241171" cy="428624"/>
                  <a:chOff x="3999771" y="1326094"/>
                  <a:chExt cx="241171" cy="428624"/>
                </a:xfrm>
              </p:grpSpPr>
              <p:sp>
                <p:nvSpPr>
                  <p:cNvPr id="166"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167" name="Freeform 191"/>
                  <p:cNvSpPr>
                    <a:spLocks/>
                  </p:cNvSpPr>
                  <p:nvPr/>
                </p:nvSpPr>
                <p:spPr bwMode="auto">
                  <a:xfrm>
                    <a:off x="3936824" y="1326732"/>
                    <a:ext cx="219021" cy="402937"/>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3107" name="Gruppe 147"/>
                <p:cNvGrpSpPr>
                  <a:grpSpLocks/>
                </p:cNvGrpSpPr>
                <p:nvPr/>
              </p:nvGrpSpPr>
              <p:grpSpPr bwMode="auto">
                <a:xfrm>
                  <a:off x="3066152" y="1309160"/>
                  <a:ext cx="241171" cy="428624"/>
                  <a:chOff x="3999282" y="1326094"/>
                  <a:chExt cx="241171" cy="428624"/>
                </a:xfrm>
              </p:grpSpPr>
              <p:sp>
                <p:nvSpPr>
                  <p:cNvPr id="164"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165" name="Freeform 191"/>
                  <p:cNvSpPr>
                    <a:spLocks/>
                  </p:cNvSpPr>
                  <p:nvPr/>
                </p:nvSpPr>
                <p:spPr bwMode="auto">
                  <a:xfrm>
                    <a:off x="3963265" y="1326732"/>
                    <a:ext cx="213147" cy="402937"/>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3108" name="Gruppe 150"/>
                <p:cNvGrpSpPr>
                  <a:grpSpLocks/>
                </p:cNvGrpSpPr>
                <p:nvPr/>
              </p:nvGrpSpPr>
              <p:grpSpPr bwMode="auto">
                <a:xfrm>
                  <a:off x="2894794" y="1309160"/>
                  <a:ext cx="241171" cy="428624"/>
                  <a:chOff x="4000380" y="1326094"/>
                  <a:chExt cx="241171" cy="428624"/>
                </a:xfrm>
              </p:grpSpPr>
              <p:sp>
                <p:nvSpPr>
                  <p:cNvPr id="162"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163" name="Freeform 191"/>
                  <p:cNvSpPr>
                    <a:spLocks/>
                  </p:cNvSpPr>
                  <p:nvPr/>
                </p:nvSpPr>
                <p:spPr bwMode="auto">
                  <a:xfrm>
                    <a:off x="3962854" y="1326732"/>
                    <a:ext cx="217343" cy="402937"/>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3109" name="Gruppe 153"/>
                <p:cNvGrpSpPr>
                  <a:grpSpLocks/>
                </p:cNvGrpSpPr>
                <p:nvPr/>
              </p:nvGrpSpPr>
              <p:grpSpPr bwMode="auto">
                <a:xfrm>
                  <a:off x="2721850" y="1309160"/>
                  <a:ext cx="241171" cy="428624"/>
                  <a:chOff x="3999892" y="1326094"/>
                  <a:chExt cx="241171" cy="428624"/>
                </a:xfrm>
              </p:grpSpPr>
              <p:sp>
                <p:nvSpPr>
                  <p:cNvPr id="160"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161" name="Freeform 191"/>
                  <p:cNvSpPr>
                    <a:spLocks/>
                  </p:cNvSpPr>
                  <p:nvPr/>
                </p:nvSpPr>
                <p:spPr bwMode="auto">
                  <a:xfrm>
                    <a:off x="3930555" y="1326732"/>
                    <a:ext cx="266014" cy="402937"/>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3110" name="Gruppe 156"/>
                <p:cNvGrpSpPr>
                  <a:grpSpLocks/>
                </p:cNvGrpSpPr>
                <p:nvPr/>
              </p:nvGrpSpPr>
              <p:grpSpPr bwMode="auto">
                <a:xfrm>
                  <a:off x="2550491" y="1309160"/>
                  <a:ext cx="241171" cy="428624"/>
                  <a:chOff x="4000989" y="1326094"/>
                  <a:chExt cx="241171" cy="428624"/>
                </a:xfrm>
              </p:grpSpPr>
              <p:sp>
                <p:nvSpPr>
                  <p:cNvPr id="158"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159" name="Freeform 191"/>
                  <p:cNvSpPr>
                    <a:spLocks/>
                  </p:cNvSpPr>
                  <p:nvPr/>
                </p:nvSpPr>
                <p:spPr bwMode="auto">
                  <a:xfrm>
                    <a:off x="3927625" y="1326732"/>
                    <a:ext cx="269372" cy="402937"/>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nvGrpSpPr>
                <p:cNvPr id="3111" name="Gruppe 159"/>
                <p:cNvGrpSpPr>
                  <a:grpSpLocks/>
                </p:cNvGrpSpPr>
                <p:nvPr/>
              </p:nvGrpSpPr>
              <p:grpSpPr bwMode="auto">
                <a:xfrm>
                  <a:off x="2377546" y="1309160"/>
                  <a:ext cx="241171" cy="428624"/>
                  <a:chOff x="4000500" y="1326094"/>
                  <a:chExt cx="241171" cy="428624"/>
                </a:xfrm>
              </p:grpSpPr>
              <p:sp>
                <p:nvSpPr>
                  <p:cNvPr id="155" name="Freeform 149"/>
                  <p:cNvSpPr>
                    <a:spLocks/>
                  </p:cNvSpPr>
                  <p:nvPr/>
                </p:nvSpPr>
                <p:spPr bwMode="auto">
                  <a:xfrm>
                    <a:off x="4114800" y="1667406"/>
                    <a:ext cx="88900" cy="87312"/>
                  </a:xfrm>
                  <a:custGeom>
                    <a:avLst/>
                    <a:gdLst/>
                    <a:ahLst/>
                    <a:cxnLst>
                      <a:cxn ang="0">
                        <a:pos x="59" y="110"/>
                      </a:cxn>
                      <a:cxn ang="0">
                        <a:pos x="68" y="106"/>
                      </a:cxn>
                      <a:cxn ang="0">
                        <a:pos x="78" y="102"/>
                      </a:cxn>
                      <a:cxn ang="0">
                        <a:pos x="87" y="97"/>
                      </a:cxn>
                      <a:cxn ang="0">
                        <a:pos x="95" y="89"/>
                      </a:cxn>
                      <a:cxn ang="0">
                        <a:pos x="101" y="81"/>
                      </a:cxn>
                      <a:cxn ang="0">
                        <a:pos x="106" y="72"/>
                      </a:cxn>
                      <a:cxn ang="0">
                        <a:pos x="108" y="62"/>
                      </a:cxn>
                      <a:cxn ang="0">
                        <a:pos x="108" y="51"/>
                      </a:cxn>
                      <a:cxn ang="0">
                        <a:pos x="106" y="38"/>
                      </a:cxn>
                      <a:cxn ang="0">
                        <a:pos x="101" y="28"/>
                      </a:cxn>
                      <a:cxn ang="0">
                        <a:pos x="95" y="21"/>
                      </a:cxn>
                      <a:cxn ang="0">
                        <a:pos x="87" y="11"/>
                      </a:cxn>
                      <a:cxn ang="0">
                        <a:pos x="78" y="5"/>
                      </a:cxn>
                      <a:cxn ang="0">
                        <a:pos x="68" y="2"/>
                      </a:cxn>
                      <a:cxn ang="0">
                        <a:pos x="59" y="0"/>
                      </a:cxn>
                      <a:cxn ang="0">
                        <a:pos x="47" y="0"/>
                      </a:cxn>
                      <a:cxn ang="0">
                        <a:pos x="36" y="2"/>
                      </a:cxn>
                      <a:cxn ang="0">
                        <a:pos x="26" y="5"/>
                      </a:cxn>
                      <a:cxn ang="0">
                        <a:pos x="19" y="11"/>
                      </a:cxn>
                      <a:cxn ang="0">
                        <a:pos x="11" y="21"/>
                      </a:cxn>
                      <a:cxn ang="0">
                        <a:pos x="5" y="28"/>
                      </a:cxn>
                      <a:cxn ang="0">
                        <a:pos x="2" y="38"/>
                      </a:cxn>
                      <a:cxn ang="0">
                        <a:pos x="0" y="51"/>
                      </a:cxn>
                      <a:cxn ang="0">
                        <a:pos x="0" y="62"/>
                      </a:cxn>
                      <a:cxn ang="0">
                        <a:pos x="2" y="72"/>
                      </a:cxn>
                      <a:cxn ang="0">
                        <a:pos x="5" y="81"/>
                      </a:cxn>
                      <a:cxn ang="0">
                        <a:pos x="11" y="89"/>
                      </a:cxn>
                      <a:cxn ang="0">
                        <a:pos x="19" y="97"/>
                      </a:cxn>
                      <a:cxn ang="0">
                        <a:pos x="26" y="102"/>
                      </a:cxn>
                      <a:cxn ang="0">
                        <a:pos x="36" y="106"/>
                      </a:cxn>
                      <a:cxn ang="0">
                        <a:pos x="47" y="110"/>
                      </a:cxn>
                      <a:cxn ang="0">
                        <a:pos x="53" y="110"/>
                      </a:cxn>
                    </a:cxnLst>
                    <a:rect l="0" t="0" r="r" b="b"/>
                    <a:pathLst>
                      <a:path w="110" h="110">
                        <a:moveTo>
                          <a:pt x="53" y="110"/>
                        </a:moveTo>
                        <a:lnTo>
                          <a:pt x="59" y="110"/>
                        </a:lnTo>
                        <a:lnTo>
                          <a:pt x="63" y="108"/>
                        </a:lnTo>
                        <a:lnTo>
                          <a:pt x="68" y="106"/>
                        </a:lnTo>
                        <a:lnTo>
                          <a:pt x="74" y="104"/>
                        </a:lnTo>
                        <a:lnTo>
                          <a:pt x="78" y="102"/>
                        </a:lnTo>
                        <a:lnTo>
                          <a:pt x="83" y="100"/>
                        </a:lnTo>
                        <a:lnTo>
                          <a:pt x="87" y="97"/>
                        </a:lnTo>
                        <a:lnTo>
                          <a:pt x="91" y="93"/>
                        </a:lnTo>
                        <a:lnTo>
                          <a:pt x="95" y="89"/>
                        </a:lnTo>
                        <a:lnTo>
                          <a:pt x="99" y="85"/>
                        </a:lnTo>
                        <a:lnTo>
                          <a:pt x="101" y="81"/>
                        </a:lnTo>
                        <a:lnTo>
                          <a:pt x="104" y="76"/>
                        </a:lnTo>
                        <a:lnTo>
                          <a:pt x="106" y="72"/>
                        </a:lnTo>
                        <a:lnTo>
                          <a:pt x="108" y="66"/>
                        </a:lnTo>
                        <a:lnTo>
                          <a:pt x="108" y="62"/>
                        </a:lnTo>
                        <a:lnTo>
                          <a:pt x="110" y="57"/>
                        </a:lnTo>
                        <a:lnTo>
                          <a:pt x="108" y="51"/>
                        </a:lnTo>
                        <a:lnTo>
                          <a:pt x="108" y="43"/>
                        </a:lnTo>
                        <a:lnTo>
                          <a:pt x="106" y="38"/>
                        </a:lnTo>
                        <a:lnTo>
                          <a:pt x="104" y="34"/>
                        </a:lnTo>
                        <a:lnTo>
                          <a:pt x="101" y="28"/>
                        </a:lnTo>
                        <a:lnTo>
                          <a:pt x="99" y="24"/>
                        </a:lnTo>
                        <a:lnTo>
                          <a:pt x="95" y="21"/>
                        </a:lnTo>
                        <a:lnTo>
                          <a:pt x="91" y="17"/>
                        </a:lnTo>
                        <a:lnTo>
                          <a:pt x="87" y="11"/>
                        </a:lnTo>
                        <a:lnTo>
                          <a:pt x="83" y="9"/>
                        </a:lnTo>
                        <a:lnTo>
                          <a:pt x="78" y="5"/>
                        </a:lnTo>
                        <a:lnTo>
                          <a:pt x="74" y="4"/>
                        </a:lnTo>
                        <a:lnTo>
                          <a:pt x="68" y="2"/>
                        </a:lnTo>
                        <a:lnTo>
                          <a:pt x="63" y="2"/>
                        </a:lnTo>
                        <a:lnTo>
                          <a:pt x="59" y="0"/>
                        </a:lnTo>
                        <a:lnTo>
                          <a:pt x="53" y="0"/>
                        </a:lnTo>
                        <a:lnTo>
                          <a:pt x="47" y="0"/>
                        </a:lnTo>
                        <a:lnTo>
                          <a:pt x="42" y="2"/>
                        </a:lnTo>
                        <a:lnTo>
                          <a:pt x="36" y="2"/>
                        </a:lnTo>
                        <a:lnTo>
                          <a:pt x="32" y="4"/>
                        </a:lnTo>
                        <a:lnTo>
                          <a:pt x="26" y="5"/>
                        </a:lnTo>
                        <a:lnTo>
                          <a:pt x="23" y="9"/>
                        </a:lnTo>
                        <a:lnTo>
                          <a:pt x="19" y="11"/>
                        </a:lnTo>
                        <a:lnTo>
                          <a:pt x="15" y="17"/>
                        </a:lnTo>
                        <a:lnTo>
                          <a:pt x="11" y="21"/>
                        </a:lnTo>
                        <a:lnTo>
                          <a:pt x="9" y="24"/>
                        </a:lnTo>
                        <a:lnTo>
                          <a:pt x="5" y="28"/>
                        </a:lnTo>
                        <a:lnTo>
                          <a:pt x="4" y="34"/>
                        </a:lnTo>
                        <a:lnTo>
                          <a:pt x="2" y="38"/>
                        </a:lnTo>
                        <a:lnTo>
                          <a:pt x="2" y="43"/>
                        </a:lnTo>
                        <a:lnTo>
                          <a:pt x="0" y="51"/>
                        </a:lnTo>
                        <a:lnTo>
                          <a:pt x="0" y="57"/>
                        </a:lnTo>
                        <a:lnTo>
                          <a:pt x="0" y="62"/>
                        </a:lnTo>
                        <a:lnTo>
                          <a:pt x="2" y="66"/>
                        </a:lnTo>
                        <a:lnTo>
                          <a:pt x="2" y="72"/>
                        </a:lnTo>
                        <a:lnTo>
                          <a:pt x="4" y="76"/>
                        </a:lnTo>
                        <a:lnTo>
                          <a:pt x="5" y="81"/>
                        </a:lnTo>
                        <a:lnTo>
                          <a:pt x="9" y="85"/>
                        </a:lnTo>
                        <a:lnTo>
                          <a:pt x="11" y="89"/>
                        </a:lnTo>
                        <a:lnTo>
                          <a:pt x="15" y="93"/>
                        </a:lnTo>
                        <a:lnTo>
                          <a:pt x="19" y="97"/>
                        </a:lnTo>
                        <a:lnTo>
                          <a:pt x="23" y="100"/>
                        </a:lnTo>
                        <a:lnTo>
                          <a:pt x="26" y="102"/>
                        </a:lnTo>
                        <a:lnTo>
                          <a:pt x="32" y="104"/>
                        </a:lnTo>
                        <a:lnTo>
                          <a:pt x="36" y="106"/>
                        </a:lnTo>
                        <a:lnTo>
                          <a:pt x="42" y="108"/>
                        </a:lnTo>
                        <a:lnTo>
                          <a:pt x="47" y="110"/>
                        </a:lnTo>
                        <a:lnTo>
                          <a:pt x="53" y="110"/>
                        </a:lnTo>
                        <a:lnTo>
                          <a:pt x="53" y="110"/>
                        </a:lnTo>
                        <a:close/>
                      </a:path>
                    </a:pathLst>
                  </a:custGeom>
                  <a:gradFill>
                    <a:gsLst>
                      <a:gs pos="0">
                        <a:sysClr val="windowText" lastClr="000000">
                          <a:alpha val="62000"/>
                        </a:sysClr>
                      </a:gs>
                      <a:gs pos="7001">
                        <a:sysClr val="windowText" lastClr="000000"/>
                      </a:gs>
                      <a:gs pos="32001">
                        <a:sysClr val="windowText" lastClr="000000">
                          <a:alpha val="89000"/>
                        </a:sysClr>
                      </a:gs>
                      <a:gs pos="85000">
                        <a:sysClr val="windowText" lastClr="000000">
                          <a:lumMod val="50000"/>
                          <a:lumOff val="50000"/>
                          <a:alpha val="69000"/>
                        </a:sysClr>
                      </a:gs>
                      <a:gs pos="85001">
                        <a:sysClr val="windowText" lastClr="000000"/>
                      </a:gs>
                      <a:gs pos="100000">
                        <a:sysClr val="windowText" lastClr="000000"/>
                      </a:gs>
                    </a:gsLst>
                    <a:lin ang="16200000" scaled="0"/>
                  </a:gradFill>
                  <a:ln w="25400" cap="flat" cmpd="sng" algn="ctr">
                    <a:solidFill>
                      <a:sysClr val="windowText" lastClr="000000">
                        <a:lumMod val="65000"/>
                        <a:lumOff val="35000"/>
                      </a:sysClr>
                    </a:solidFill>
                    <a:prstDash val="solid"/>
                  </a:ln>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sp>
                <p:nvSpPr>
                  <p:cNvPr id="157" name="Freeform 191"/>
                  <p:cNvSpPr>
                    <a:spLocks/>
                  </p:cNvSpPr>
                  <p:nvPr/>
                </p:nvSpPr>
                <p:spPr bwMode="auto">
                  <a:xfrm>
                    <a:off x="3944837" y="1326732"/>
                    <a:ext cx="240001" cy="402937"/>
                  </a:xfrm>
                  <a:custGeom>
                    <a:avLst/>
                    <a:gdLst>
                      <a:gd name="T0" fmla="*/ 240 w 278"/>
                      <a:gd name="T1" fmla="*/ 226 h 268"/>
                      <a:gd name="T2" fmla="*/ 253 w 278"/>
                      <a:gd name="T3" fmla="*/ 207 h 268"/>
                      <a:gd name="T4" fmla="*/ 266 w 278"/>
                      <a:gd name="T5" fmla="*/ 181 h 268"/>
                      <a:gd name="T6" fmla="*/ 274 w 278"/>
                      <a:gd name="T7" fmla="*/ 162 h 268"/>
                      <a:gd name="T8" fmla="*/ 278 w 278"/>
                      <a:gd name="T9" fmla="*/ 143 h 268"/>
                      <a:gd name="T10" fmla="*/ 278 w 278"/>
                      <a:gd name="T11" fmla="*/ 125 h 268"/>
                      <a:gd name="T12" fmla="*/ 274 w 278"/>
                      <a:gd name="T13" fmla="*/ 106 h 268"/>
                      <a:gd name="T14" fmla="*/ 268 w 278"/>
                      <a:gd name="T15" fmla="*/ 87 h 268"/>
                      <a:gd name="T16" fmla="*/ 257 w 278"/>
                      <a:gd name="T17" fmla="*/ 67 h 268"/>
                      <a:gd name="T18" fmla="*/ 242 w 278"/>
                      <a:gd name="T19" fmla="*/ 48 h 268"/>
                      <a:gd name="T20" fmla="*/ 219 w 278"/>
                      <a:gd name="T21" fmla="*/ 29 h 268"/>
                      <a:gd name="T22" fmla="*/ 190 w 278"/>
                      <a:gd name="T23" fmla="*/ 11 h 268"/>
                      <a:gd name="T24" fmla="*/ 177 w 278"/>
                      <a:gd name="T25" fmla="*/ 6 h 268"/>
                      <a:gd name="T26" fmla="*/ 158 w 278"/>
                      <a:gd name="T27" fmla="*/ 4 h 268"/>
                      <a:gd name="T28" fmla="*/ 133 w 278"/>
                      <a:gd name="T29" fmla="*/ 0 h 268"/>
                      <a:gd name="T30" fmla="*/ 116 w 278"/>
                      <a:gd name="T31" fmla="*/ 2 h 268"/>
                      <a:gd name="T32" fmla="*/ 99 w 278"/>
                      <a:gd name="T33" fmla="*/ 4 h 268"/>
                      <a:gd name="T34" fmla="*/ 82 w 278"/>
                      <a:gd name="T35" fmla="*/ 8 h 268"/>
                      <a:gd name="T36" fmla="*/ 63 w 278"/>
                      <a:gd name="T37" fmla="*/ 13 h 268"/>
                      <a:gd name="T38" fmla="*/ 46 w 278"/>
                      <a:gd name="T39" fmla="*/ 23 h 268"/>
                      <a:gd name="T40" fmla="*/ 31 w 278"/>
                      <a:gd name="T41" fmla="*/ 36 h 268"/>
                      <a:gd name="T42" fmla="*/ 19 w 278"/>
                      <a:gd name="T43" fmla="*/ 53 h 268"/>
                      <a:gd name="T44" fmla="*/ 10 w 278"/>
                      <a:gd name="T45" fmla="*/ 72 h 268"/>
                      <a:gd name="T46" fmla="*/ 2 w 278"/>
                      <a:gd name="T47" fmla="*/ 97 h 268"/>
                      <a:gd name="T48" fmla="*/ 0 w 278"/>
                      <a:gd name="T49" fmla="*/ 127 h 268"/>
                      <a:gd name="T50" fmla="*/ 31 w 278"/>
                      <a:gd name="T51" fmla="*/ 152 h 268"/>
                      <a:gd name="T52" fmla="*/ 32 w 278"/>
                      <a:gd name="T53" fmla="*/ 137 h 268"/>
                      <a:gd name="T54" fmla="*/ 40 w 278"/>
                      <a:gd name="T55" fmla="*/ 118 h 268"/>
                      <a:gd name="T56" fmla="*/ 51 w 278"/>
                      <a:gd name="T57" fmla="*/ 95 h 268"/>
                      <a:gd name="T58" fmla="*/ 67 w 278"/>
                      <a:gd name="T59" fmla="*/ 70 h 268"/>
                      <a:gd name="T60" fmla="*/ 89 w 278"/>
                      <a:gd name="T61" fmla="*/ 51 h 268"/>
                      <a:gd name="T62" fmla="*/ 109 w 278"/>
                      <a:gd name="T63" fmla="*/ 42 h 268"/>
                      <a:gd name="T64" fmla="*/ 126 w 278"/>
                      <a:gd name="T65" fmla="*/ 38 h 268"/>
                      <a:gd name="T66" fmla="*/ 143 w 278"/>
                      <a:gd name="T67" fmla="*/ 38 h 268"/>
                      <a:gd name="T68" fmla="*/ 164 w 278"/>
                      <a:gd name="T69" fmla="*/ 42 h 268"/>
                      <a:gd name="T70" fmla="*/ 185 w 278"/>
                      <a:gd name="T71" fmla="*/ 49 h 268"/>
                      <a:gd name="T72" fmla="*/ 202 w 278"/>
                      <a:gd name="T73" fmla="*/ 59 h 268"/>
                      <a:gd name="T74" fmla="*/ 219 w 278"/>
                      <a:gd name="T75" fmla="*/ 78 h 268"/>
                      <a:gd name="T76" fmla="*/ 232 w 278"/>
                      <a:gd name="T77" fmla="*/ 106 h 268"/>
                      <a:gd name="T78" fmla="*/ 234 w 278"/>
                      <a:gd name="T79" fmla="*/ 127 h 268"/>
                      <a:gd name="T80" fmla="*/ 232 w 278"/>
                      <a:gd name="T81" fmla="*/ 143 h 268"/>
                      <a:gd name="T82" fmla="*/ 226 w 278"/>
                      <a:gd name="T83" fmla="*/ 165 h 268"/>
                      <a:gd name="T84" fmla="*/ 213 w 278"/>
                      <a:gd name="T85" fmla="*/ 194 h 268"/>
                      <a:gd name="T86" fmla="*/ 196 w 278"/>
                      <a:gd name="T87" fmla="*/ 219 h 268"/>
                      <a:gd name="T88" fmla="*/ 177 w 278"/>
                      <a:gd name="T89" fmla="*/ 236 h 268"/>
                      <a:gd name="T90" fmla="*/ 169 w 278"/>
                      <a:gd name="T91" fmla="*/ 251 h 268"/>
                      <a:gd name="T92" fmla="*/ 177 w 278"/>
                      <a:gd name="T93" fmla="*/ 264 h 268"/>
                      <a:gd name="T94" fmla="*/ 196 w 278"/>
                      <a:gd name="T95" fmla="*/ 264 h 268"/>
                      <a:gd name="T96" fmla="*/ 211 w 278"/>
                      <a:gd name="T97" fmla="*/ 255 h 268"/>
                      <a:gd name="T98" fmla="*/ 232 w 278"/>
                      <a:gd name="T99" fmla="*/ 238 h 2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8"/>
                      <a:gd name="T151" fmla="*/ 0 h 268"/>
                      <a:gd name="T152" fmla="*/ 278 w 278"/>
                      <a:gd name="T153" fmla="*/ 268 h 2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8" h="268">
                        <a:moveTo>
                          <a:pt x="232" y="238"/>
                        </a:moveTo>
                        <a:lnTo>
                          <a:pt x="234" y="234"/>
                        </a:lnTo>
                        <a:lnTo>
                          <a:pt x="238" y="230"/>
                        </a:lnTo>
                        <a:lnTo>
                          <a:pt x="240" y="226"/>
                        </a:lnTo>
                        <a:lnTo>
                          <a:pt x="244" y="224"/>
                        </a:lnTo>
                        <a:lnTo>
                          <a:pt x="245" y="219"/>
                        </a:lnTo>
                        <a:lnTo>
                          <a:pt x="249" y="215"/>
                        </a:lnTo>
                        <a:lnTo>
                          <a:pt x="253" y="207"/>
                        </a:lnTo>
                        <a:lnTo>
                          <a:pt x="257" y="202"/>
                        </a:lnTo>
                        <a:lnTo>
                          <a:pt x="261" y="196"/>
                        </a:lnTo>
                        <a:lnTo>
                          <a:pt x="264" y="188"/>
                        </a:lnTo>
                        <a:lnTo>
                          <a:pt x="266" y="181"/>
                        </a:lnTo>
                        <a:lnTo>
                          <a:pt x="270" y="173"/>
                        </a:lnTo>
                        <a:lnTo>
                          <a:pt x="272" y="169"/>
                        </a:lnTo>
                        <a:lnTo>
                          <a:pt x="272" y="165"/>
                        </a:lnTo>
                        <a:lnTo>
                          <a:pt x="274" y="162"/>
                        </a:lnTo>
                        <a:lnTo>
                          <a:pt x="276" y="158"/>
                        </a:lnTo>
                        <a:lnTo>
                          <a:pt x="276" y="152"/>
                        </a:lnTo>
                        <a:lnTo>
                          <a:pt x="276" y="148"/>
                        </a:lnTo>
                        <a:lnTo>
                          <a:pt x="278" y="143"/>
                        </a:lnTo>
                        <a:lnTo>
                          <a:pt x="278" y="139"/>
                        </a:lnTo>
                        <a:lnTo>
                          <a:pt x="278" y="133"/>
                        </a:lnTo>
                        <a:lnTo>
                          <a:pt x="278" y="129"/>
                        </a:lnTo>
                        <a:lnTo>
                          <a:pt x="278" y="125"/>
                        </a:lnTo>
                        <a:lnTo>
                          <a:pt x="278" y="122"/>
                        </a:lnTo>
                        <a:lnTo>
                          <a:pt x="276" y="116"/>
                        </a:lnTo>
                        <a:lnTo>
                          <a:pt x="276" y="112"/>
                        </a:lnTo>
                        <a:lnTo>
                          <a:pt x="274" y="106"/>
                        </a:lnTo>
                        <a:lnTo>
                          <a:pt x="274" y="103"/>
                        </a:lnTo>
                        <a:lnTo>
                          <a:pt x="272" y="97"/>
                        </a:lnTo>
                        <a:lnTo>
                          <a:pt x="270" y="93"/>
                        </a:lnTo>
                        <a:lnTo>
                          <a:pt x="268" y="87"/>
                        </a:lnTo>
                        <a:lnTo>
                          <a:pt x="266" y="84"/>
                        </a:lnTo>
                        <a:lnTo>
                          <a:pt x="263" y="78"/>
                        </a:lnTo>
                        <a:lnTo>
                          <a:pt x="261" y="72"/>
                        </a:lnTo>
                        <a:lnTo>
                          <a:pt x="257" y="67"/>
                        </a:lnTo>
                        <a:lnTo>
                          <a:pt x="253" y="63"/>
                        </a:lnTo>
                        <a:lnTo>
                          <a:pt x="249" y="59"/>
                        </a:lnTo>
                        <a:lnTo>
                          <a:pt x="245" y="53"/>
                        </a:lnTo>
                        <a:lnTo>
                          <a:pt x="242" y="48"/>
                        </a:lnTo>
                        <a:lnTo>
                          <a:pt x="236" y="44"/>
                        </a:lnTo>
                        <a:lnTo>
                          <a:pt x="230" y="40"/>
                        </a:lnTo>
                        <a:lnTo>
                          <a:pt x="225" y="34"/>
                        </a:lnTo>
                        <a:lnTo>
                          <a:pt x="219" y="29"/>
                        </a:lnTo>
                        <a:lnTo>
                          <a:pt x="213" y="25"/>
                        </a:lnTo>
                        <a:lnTo>
                          <a:pt x="205" y="21"/>
                        </a:lnTo>
                        <a:lnTo>
                          <a:pt x="198" y="17"/>
                        </a:lnTo>
                        <a:lnTo>
                          <a:pt x="190" y="11"/>
                        </a:lnTo>
                        <a:lnTo>
                          <a:pt x="183" y="8"/>
                        </a:lnTo>
                        <a:lnTo>
                          <a:pt x="181" y="8"/>
                        </a:lnTo>
                        <a:lnTo>
                          <a:pt x="181" y="6"/>
                        </a:lnTo>
                        <a:lnTo>
                          <a:pt x="177" y="6"/>
                        </a:lnTo>
                        <a:lnTo>
                          <a:pt x="173" y="6"/>
                        </a:lnTo>
                        <a:lnTo>
                          <a:pt x="169" y="4"/>
                        </a:lnTo>
                        <a:lnTo>
                          <a:pt x="164" y="4"/>
                        </a:lnTo>
                        <a:lnTo>
                          <a:pt x="158" y="4"/>
                        </a:lnTo>
                        <a:lnTo>
                          <a:pt x="152" y="4"/>
                        </a:lnTo>
                        <a:lnTo>
                          <a:pt x="143" y="2"/>
                        </a:lnTo>
                        <a:lnTo>
                          <a:pt x="137" y="0"/>
                        </a:lnTo>
                        <a:lnTo>
                          <a:pt x="133" y="0"/>
                        </a:lnTo>
                        <a:lnTo>
                          <a:pt x="129" y="0"/>
                        </a:lnTo>
                        <a:lnTo>
                          <a:pt x="124" y="0"/>
                        </a:lnTo>
                        <a:lnTo>
                          <a:pt x="122" y="2"/>
                        </a:lnTo>
                        <a:lnTo>
                          <a:pt x="116" y="2"/>
                        </a:lnTo>
                        <a:lnTo>
                          <a:pt x="112" y="2"/>
                        </a:lnTo>
                        <a:lnTo>
                          <a:pt x="107" y="2"/>
                        </a:lnTo>
                        <a:lnTo>
                          <a:pt x="103" y="4"/>
                        </a:lnTo>
                        <a:lnTo>
                          <a:pt x="99" y="4"/>
                        </a:lnTo>
                        <a:lnTo>
                          <a:pt x="95" y="4"/>
                        </a:lnTo>
                        <a:lnTo>
                          <a:pt x="91" y="6"/>
                        </a:lnTo>
                        <a:lnTo>
                          <a:pt x="86" y="8"/>
                        </a:lnTo>
                        <a:lnTo>
                          <a:pt x="82" y="8"/>
                        </a:lnTo>
                        <a:lnTo>
                          <a:pt x="76" y="10"/>
                        </a:lnTo>
                        <a:lnTo>
                          <a:pt x="72" y="10"/>
                        </a:lnTo>
                        <a:lnTo>
                          <a:pt x="69" y="11"/>
                        </a:lnTo>
                        <a:lnTo>
                          <a:pt x="63" y="13"/>
                        </a:lnTo>
                        <a:lnTo>
                          <a:pt x="59" y="15"/>
                        </a:lnTo>
                        <a:lnTo>
                          <a:pt x="55" y="17"/>
                        </a:lnTo>
                        <a:lnTo>
                          <a:pt x="51" y="21"/>
                        </a:lnTo>
                        <a:lnTo>
                          <a:pt x="46" y="23"/>
                        </a:lnTo>
                        <a:lnTo>
                          <a:pt x="42" y="25"/>
                        </a:lnTo>
                        <a:lnTo>
                          <a:pt x="38" y="29"/>
                        </a:lnTo>
                        <a:lnTo>
                          <a:pt x="36" y="32"/>
                        </a:lnTo>
                        <a:lnTo>
                          <a:pt x="31" y="36"/>
                        </a:lnTo>
                        <a:lnTo>
                          <a:pt x="29" y="40"/>
                        </a:lnTo>
                        <a:lnTo>
                          <a:pt x="25" y="44"/>
                        </a:lnTo>
                        <a:lnTo>
                          <a:pt x="23" y="48"/>
                        </a:lnTo>
                        <a:lnTo>
                          <a:pt x="19" y="53"/>
                        </a:lnTo>
                        <a:lnTo>
                          <a:pt x="15" y="57"/>
                        </a:lnTo>
                        <a:lnTo>
                          <a:pt x="13" y="61"/>
                        </a:lnTo>
                        <a:lnTo>
                          <a:pt x="12" y="67"/>
                        </a:lnTo>
                        <a:lnTo>
                          <a:pt x="10" y="72"/>
                        </a:lnTo>
                        <a:lnTo>
                          <a:pt x="8" y="78"/>
                        </a:lnTo>
                        <a:lnTo>
                          <a:pt x="4" y="84"/>
                        </a:lnTo>
                        <a:lnTo>
                          <a:pt x="4" y="91"/>
                        </a:lnTo>
                        <a:lnTo>
                          <a:pt x="2" y="97"/>
                        </a:lnTo>
                        <a:lnTo>
                          <a:pt x="2" y="105"/>
                        </a:lnTo>
                        <a:lnTo>
                          <a:pt x="0" y="112"/>
                        </a:lnTo>
                        <a:lnTo>
                          <a:pt x="0" y="120"/>
                        </a:lnTo>
                        <a:lnTo>
                          <a:pt x="0" y="127"/>
                        </a:lnTo>
                        <a:lnTo>
                          <a:pt x="0" y="137"/>
                        </a:lnTo>
                        <a:lnTo>
                          <a:pt x="0" y="145"/>
                        </a:lnTo>
                        <a:lnTo>
                          <a:pt x="2" y="154"/>
                        </a:lnTo>
                        <a:lnTo>
                          <a:pt x="31" y="152"/>
                        </a:lnTo>
                        <a:lnTo>
                          <a:pt x="31" y="150"/>
                        </a:lnTo>
                        <a:lnTo>
                          <a:pt x="31" y="146"/>
                        </a:lnTo>
                        <a:lnTo>
                          <a:pt x="32" y="141"/>
                        </a:lnTo>
                        <a:lnTo>
                          <a:pt x="32" y="137"/>
                        </a:lnTo>
                        <a:lnTo>
                          <a:pt x="34" y="133"/>
                        </a:lnTo>
                        <a:lnTo>
                          <a:pt x="36" y="129"/>
                        </a:lnTo>
                        <a:lnTo>
                          <a:pt x="38" y="124"/>
                        </a:lnTo>
                        <a:lnTo>
                          <a:pt x="40" y="118"/>
                        </a:lnTo>
                        <a:lnTo>
                          <a:pt x="42" y="112"/>
                        </a:lnTo>
                        <a:lnTo>
                          <a:pt x="46" y="106"/>
                        </a:lnTo>
                        <a:lnTo>
                          <a:pt x="48" y="101"/>
                        </a:lnTo>
                        <a:lnTo>
                          <a:pt x="51" y="95"/>
                        </a:lnTo>
                        <a:lnTo>
                          <a:pt x="55" y="89"/>
                        </a:lnTo>
                        <a:lnTo>
                          <a:pt x="59" y="84"/>
                        </a:lnTo>
                        <a:lnTo>
                          <a:pt x="63" y="76"/>
                        </a:lnTo>
                        <a:lnTo>
                          <a:pt x="67" y="70"/>
                        </a:lnTo>
                        <a:lnTo>
                          <a:pt x="72" y="65"/>
                        </a:lnTo>
                        <a:lnTo>
                          <a:pt x="78" y="61"/>
                        </a:lnTo>
                        <a:lnTo>
                          <a:pt x="82" y="55"/>
                        </a:lnTo>
                        <a:lnTo>
                          <a:pt x="89" y="51"/>
                        </a:lnTo>
                        <a:lnTo>
                          <a:pt x="95" y="48"/>
                        </a:lnTo>
                        <a:lnTo>
                          <a:pt x="103" y="44"/>
                        </a:lnTo>
                        <a:lnTo>
                          <a:pt x="105" y="42"/>
                        </a:lnTo>
                        <a:lnTo>
                          <a:pt x="109" y="42"/>
                        </a:lnTo>
                        <a:lnTo>
                          <a:pt x="112" y="40"/>
                        </a:lnTo>
                        <a:lnTo>
                          <a:pt x="118" y="40"/>
                        </a:lnTo>
                        <a:lnTo>
                          <a:pt x="122" y="38"/>
                        </a:lnTo>
                        <a:lnTo>
                          <a:pt x="126" y="38"/>
                        </a:lnTo>
                        <a:lnTo>
                          <a:pt x="129" y="38"/>
                        </a:lnTo>
                        <a:lnTo>
                          <a:pt x="135" y="38"/>
                        </a:lnTo>
                        <a:lnTo>
                          <a:pt x="139" y="38"/>
                        </a:lnTo>
                        <a:lnTo>
                          <a:pt x="143" y="38"/>
                        </a:lnTo>
                        <a:lnTo>
                          <a:pt x="148" y="38"/>
                        </a:lnTo>
                        <a:lnTo>
                          <a:pt x="152" y="40"/>
                        </a:lnTo>
                        <a:lnTo>
                          <a:pt x="158" y="40"/>
                        </a:lnTo>
                        <a:lnTo>
                          <a:pt x="164" y="42"/>
                        </a:lnTo>
                        <a:lnTo>
                          <a:pt x="167" y="44"/>
                        </a:lnTo>
                        <a:lnTo>
                          <a:pt x="173" y="46"/>
                        </a:lnTo>
                        <a:lnTo>
                          <a:pt x="179" y="48"/>
                        </a:lnTo>
                        <a:lnTo>
                          <a:pt x="185" y="49"/>
                        </a:lnTo>
                        <a:lnTo>
                          <a:pt x="188" y="51"/>
                        </a:lnTo>
                        <a:lnTo>
                          <a:pt x="194" y="55"/>
                        </a:lnTo>
                        <a:lnTo>
                          <a:pt x="196" y="57"/>
                        </a:lnTo>
                        <a:lnTo>
                          <a:pt x="202" y="59"/>
                        </a:lnTo>
                        <a:lnTo>
                          <a:pt x="205" y="63"/>
                        </a:lnTo>
                        <a:lnTo>
                          <a:pt x="207" y="65"/>
                        </a:lnTo>
                        <a:lnTo>
                          <a:pt x="213" y="70"/>
                        </a:lnTo>
                        <a:lnTo>
                          <a:pt x="219" y="78"/>
                        </a:lnTo>
                        <a:lnTo>
                          <a:pt x="225" y="84"/>
                        </a:lnTo>
                        <a:lnTo>
                          <a:pt x="228" y="91"/>
                        </a:lnTo>
                        <a:lnTo>
                          <a:pt x="230" y="97"/>
                        </a:lnTo>
                        <a:lnTo>
                          <a:pt x="232" y="106"/>
                        </a:lnTo>
                        <a:lnTo>
                          <a:pt x="234" y="112"/>
                        </a:lnTo>
                        <a:lnTo>
                          <a:pt x="234" y="120"/>
                        </a:lnTo>
                        <a:lnTo>
                          <a:pt x="234" y="124"/>
                        </a:lnTo>
                        <a:lnTo>
                          <a:pt x="234" y="127"/>
                        </a:lnTo>
                        <a:lnTo>
                          <a:pt x="234" y="131"/>
                        </a:lnTo>
                        <a:lnTo>
                          <a:pt x="234" y="137"/>
                        </a:lnTo>
                        <a:lnTo>
                          <a:pt x="232" y="139"/>
                        </a:lnTo>
                        <a:lnTo>
                          <a:pt x="232" y="143"/>
                        </a:lnTo>
                        <a:lnTo>
                          <a:pt x="232" y="148"/>
                        </a:lnTo>
                        <a:lnTo>
                          <a:pt x="232" y="152"/>
                        </a:lnTo>
                        <a:lnTo>
                          <a:pt x="228" y="160"/>
                        </a:lnTo>
                        <a:lnTo>
                          <a:pt x="226" y="165"/>
                        </a:lnTo>
                        <a:lnTo>
                          <a:pt x="223" y="173"/>
                        </a:lnTo>
                        <a:lnTo>
                          <a:pt x="221" y="181"/>
                        </a:lnTo>
                        <a:lnTo>
                          <a:pt x="217" y="188"/>
                        </a:lnTo>
                        <a:lnTo>
                          <a:pt x="213" y="194"/>
                        </a:lnTo>
                        <a:lnTo>
                          <a:pt x="207" y="202"/>
                        </a:lnTo>
                        <a:lnTo>
                          <a:pt x="205" y="207"/>
                        </a:lnTo>
                        <a:lnTo>
                          <a:pt x="200" y="213"/>
                        </a:lnTo>
                        <a:lnTo>
                          <a:pt x="196" y="219"/>
                        </a:lnTo>
                        <a:lnTo>
                          <a:pt x="190" y="224"/>
                        </a:lnTo>
                        <a:lnTo>
                          <a:pt x="186" y="228"/>
                        </a:lnTo>
                        <a:lnTo>
                          <a:pt x="181" y="232"/>
                        </a:lnTo>
                        <a:lnTo>
                          <a:pt x="177" y="236"/>
                        </a:lnTo>
                        <a:lnTo>
                          <a:pt x="173" y="240"/>
                        </a:lnTo>
                        <a:lnTo>
                          <a:pt x="169" y="243"/>
                        </a:lnTo>
                        <a:lnTo>
                          <a:pt x="169" y="245"/>
                        </a:lnTo>
                        <a:lnTo>
                          <a:pt x="169" y="251"/>
                        </a:lnTo>
                        <a:lnTo>
                          <a:pt x="169" y="255"/>
                        </a:lnTo>
                        <a:lnTo>
                          <a:pt x="171" y="257"/>
                        </a:lnTo>
                        <a:lnTo>
                          <a:pt x="173" y="260"/>
                        </a:lnTo>
                        <a:lnTo>
                          <a:pt x="177" y="264"/>
                        </a:lnTo>
                        <a:lnTo>
                          <a:pt x="181" y="266"/>
                        </a:lnTo>
                        <a:lnTo>
                          <a:pt x="185" y="268"/>
                        </a:lnTo>
                        <a:lnTo>
                          <a:pt x="188" y="268"/>
                        </a:lnTo>
                        <a:lnTo>
                          <a:pt x="196" y="264"/>
                        </a:lnTo>
                        <a:lnTo>
                          <a:pt x="200" y="262"/>
                        </a:lnTo>
                        <a:lnTo>
                          <a:pt x="204" y="260"/>
                        </a:lnTo>
                        <a:lnTo>
                          <a:pt x="207" y="259"/>
                        </a:lnTo>
                        <a:lnTo>
                          <a:pt x="211" y="255"/>
                        </a:lnTo>
                        <a:lnTo>
                          <a:pt x="217" y="251"/>
                        </a:lnTo>
                        <a:lnTo>
                          <a:pt x="223" y="247"/>
                        </a:lnTo>
                        <a:lnTo>
                          <a:pt x="226" y="241"/>
                        </a:lnTo>
                        <a:lnTo>
                          <a:pt x="232" y="238"/>
                        </a:lnTo>
                        <a:close/>
                      </a:path>
                    </a:pathLst>
                  </a:custGeom>
                  <a:gradFill rotWithShape="1">
                    <a:gsLst>
                      <a:gs pos="0">
                        <a:schemeClr val="tx1"/>
                      </a:gs>
                      <a:gs pos="53000">
                        <a:schemeClr val="tx1">
                          <a:lumMod val="85000"/>
                          <a:lumOff val="15000"/>
                        </a:schemeClr>
                      </a:gs>
                      <a:gs pos="83000">
                        <a:schemeClr val="tx1">
                          <a:lumMod val="85000"/>
                          <a:lumOff val="15000"/>
                        </a:schemeClr>
                      </a:gs>
                      <a:gs pos="100000">
                        <a:schemeClr val="tx1">
                          <a:lumMod val="65000"/>
                          <a:lumOff val="35000"/>
                        </a:schemeClr>
                      </a:gs>
                    </a:gsLst>
                    <a:lin ang="0" scaled="1"/>
                  </a:gradFill>
                  <a:ln w="3175">
                    <a:noFill/>
                    <a:miter lim="800000"/>
                    <a:headEnd/>
                    <a:tailEnd/>
                  </a:ln>
                  <a:effectLst>
                    <a:outerShdw blurRad="63500" dist="38100" dir="2700000" algn="tl" rotWithShape="0">
                      <a:srgbClr val="000000">
                        <a:alpha val="39999"/>
                      </a:srgbClr>
                    </a:outerShdw>
                  </a:effectLst>
                </p:spPr>
                <p:txBody>
                  <a:bodyPr anchor="ctr"/>
                  <a:lstStyle/>
                  <a:p>
                    <a:pPr fontAlgn="auto">
                      <a:spcBef>
                        <a:spcPts val="0"/>
                      </a:spcBef>
                      <a:spcAft>
                        <a:spcPts val="0"/>
                      </a:spcAft>
                      <a:defRPr/>
                    </a:pPr>
                    <a:endParaRPr lang="en-US">
                      <a:solidFill>
                        <a:srgbClr val="FFFFFF"/>
                      </a:solidFill>
                      <a:latin typeface="Calibri" pitchFamily="-105" charset="0"/>
                    </a:endParaRPr>
                  </a:p>
                </p:txBody>
              </p:sp>
            </p:grpSp>
          </p:grpSp>
        </p:grpSp>
      </p:grpSp>
      <p:pic>
        <p:nvPicPr>
          <p:cNvPr id="3087" name="Picture 13" descr="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5888" y="5643563"/>
            <a:ext cx="1368425"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8" name="Picture 12" descr="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29750" y="5332413"/>
            <a:ext cx="1477963" cy="143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9" name="Picture 12" descr="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788" y="100013"/>
            <a:ext cx="1001712"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0" name="Picture 13" descr="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944100" y="117475"/>
            <a:ext cx="942975"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1" name="Picture 8" descr="000o"/>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39688" y="-4763"/>
            <a:ext cx="11012488" cy="10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2" name="Picture 9" descr="000o"/>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39688" y="6753225"/>
            <a:ext cx="10995026"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3" name="Picture 10" descr="000o"/>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5400000">
            <a:off x="-3331369" y="3378994"/>
            <a:ext cx="6707187" cy="123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4" name="Picture 11" descr="000o"/>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5400000">
            <a:off x="7557294" y="3378994"/>
            <a:ext cx="6707187"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5" name="AutoShape 151" descr="Kết quả hình ảnh cho rong rắn lên mấy"/>
          <p:cNvSpPr>
            <a:spLocks noChangeAspect="1" noChangeArrowheads="1"/>
          </p:cNvSpPr>
          <p:nvPr/>
        </p:nvSpPr>
        <p:spPr bwMode="auto">
          <a:xfrm>
            <a:off x="5449888" y="-144463"/>
            <a:ext cx="366712"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p>
        </p:txBody>
      </p:sp>
      <p:pic>
        <p:nvPicPr>
          <p:cNvPr id="3096" name="Picture 7" descr="Luyện thanh cho học sinh lớp 1 đến 9: (Power point có nốt nhạc, âm thanh) -  Âm nhạc 6 - Trần Anh Tuấn - Thư viện Bài giảng điện tử"/>
          <p:cNvPicPr>
            <a:picLocks noChangeAspect="1" noChangeArrowheads="1"/>
          </p:cNvPicPr>
          <p:nvPr/>
        </p:nvPicPr>
        <p:blipFill>
          <a:blip r:embed="rId12">
            <a:extLst>
              <a:ext uri="{28A0092B-C50C-407E-A947-70E740481C1C}">
                <a14:useLocalDpi xmlns:a14="http://schemas.microsoft.com/office/drawing/2010/main" val="0"/>
              </a:ext>
            </a:extLst>
          </a:blip>
          <a:srcRect t="42545" b="31415"/>
          <a:stretch>
            <a:fillRect/>
          </a:stretch>
        </p:blipFill>
        <p:spPr bwMode="auto">
          <a:xfrm>
            <a:off x="2251075" y="2724150"/>
            <a:ext cx="664368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108"/>
                                        </p:tgtEl>
                                        <p:attrNameLst>
                                          <p:attrName>style.visibility</p:attrName>
                                        </p:attrNameLst>
                                      </p:cBhvr>
                                      <p:to>
                                        <p:strVal val="visible"/>
                                      </p:to>
                                    </p:set>
                                    <p:anim calcmode="lin" valueType="num">
                                      <p:cBhvr>
                                        <p:cTn id="7" dur="500" fill="hold"/>
                                        <p:tgtEl>
                                          <p:spTgt spid="4108"/>
                                        </p:tgtEl>
                                        <p:attrNameLst>
                                          <p:attrName>ppt_w</p:attrName>
                                        </p:attrNameLst>
                                      </p:cBhvr>
                                      <p:tavLst>
                                        <p:tav tm="0">
                                          <p:val>
                                            <p:fltVal val="0"/>
                                          </p:val>
                                        </p:tav>
                                        <p:tav tm="100000">
                                          <p:val>
                                            <p:strVal val="#ppt_w"/>
                                          </p:val>
                                        </p:tav>
                                      </p:tavLst>
                                    </p:anim>
                                    <p:anim calcmode="lin" valueType="num">
                                      <p:cBhvr>
                                        <p:cTn id="8" dur="500" fill="hold"/>
                                        <p:tgtEl>
                                          <p:spTgt spid="410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15" fill="hold" display="0">
                  <p:stCondLst>
                    <p:cond delay="indefinite"/>
                  </p:stCondLst>
                  <p:endCondLst>
                    <p:cond evt="onNext" delay="0">
                      <p:tgtEl>
                        <p:sldTgt/>
                      </p:tgtEl>
                    </p:cond>
                    <p:cond evt="onPrev" delay="0">
                      <p:tgtEl>
                        <p:sldTgt/>
                      </p:tgtEl>
                    </p:cond>
                    <p:cond evt="onStopAudio" delay="0">
                      <p:tgtEl>
                        <p:sldTgt/>
                      </p:tgtEl>
                    </p:cond>
                  </p:endCondLst>
                </p:cTn>
                <p:tgtEl>
                  <p:spTgt spid="179"/>
                </p:tgtEl>
              </p:cMediaNode>
            </p:audio>
            <p:audio>
              <p:cMediaNode>
                <p:cTn id="16" fill="hold" display="0">
                  <p:stCondLst>
                    <p:cond delay="indefinite"/>
                  </p:stCondLst>
                  <p:endCondLst>
                    <p:cond evt="onNext" delay="0">
                      <p:tgtEl>
                        <p:sldTgt/>
                      </p:tgtEl>
                    </p:cond>
                    <p:cond evt="onPrev" delay="0">
                      <p:tgtEl>
                        <p:sldTgt/>
                      </p:tgtEl>
                    </p:cond>
                    <p:cond evt="onStopAudio" delay="0">
                      <p:tgtEl>
                        <p:sldTgt/>
                      </p:tgtEl>
                    </p:cond>
                  </p:endCondLst>
                </p:cTn>
                <p:tgtEl>
                  <p:spTgt spid="15"/>
                </p:tgtEl>
              </p:cMediaNode>
            </p:audio>
          </p:childTnLst>
        </p:cTn>
      </p:par>
    </p:tnLst>
    <p:bldLst>
      <p:bldP spid="410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0" descr="Kết quả hình ảnh cho nền powerpoint đẹp"/>
          <p:cNvPicPr>
            <a:picLocks noChangeAspect="1" noChangeArrowheads="1"/>
          </p:cNvPicPr>
          <p:nvPr/>
        </p:nvPicPr>
        <p:blipFill>
          <a:blip r:embed="rId2">
            <a:lum bright="10000" contrast="20000"/>
            <a:extLst>
              <a:ext uri="{28A0092B-C50C-407E-A947-70E740481C1C}">
                <a14:useLocalDpi xmlns:a14="http://schemas.microsoft.com/office/drawing/2010/main" val="0"/>
              </a:ext>
            </a:extLst>
          </a:blip>
          <a:srcRect t="3616" b="4849"/>
          <a:stretch>
            <a:fillRect/>
          </a:stretch>
        </p:blipFill>
        <p:spPr bwMode="auto">
          <a:xfrm>
            <a:off x="-19050" y="0"/>
            <a:ext cx="10991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6" descr="ag00373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34405">
            <a:off x="6854825" y="4481513"/>
            <a:ext cx="2478088" cy="170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92213" y="4654550"/>
            <a:ext cx="2713037"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1138238" y="2528888"/>
            <a:ext cx="8620125" cy="113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291" tIns="57145" rIns="114291" bIns="57145">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6600" b="1">
                <a:solidFill>
                  <a:srgbClr val="0000FF"/>
                </a:solidFill>
                <a:cs typeface="Times New Roman" panose="02020603050405020304" pitchFamily="18" charset="0"/>
              </a:rPr>
              <a:t>TIÊU CHÍ ĐÁNH GIÁ</a:t>
            </a:r>
          </a:p>
        </p:txBody>
      </p:sp>
      <p:pic>
        <p:nvPicPr>
          <p:cNvPr id="4102" name="Picture 8" descr="000o"/>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9688" y="-4763"/>
            <a:ext cx="11012488" cy="10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9" descr="000o"/>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9688" y="6753225"/>
            <a:ext cx="10995026"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0" descr="000o"/>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3331369" y="3378994"/>
            <a:ext cx="6707187" cy="123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1" descr="000o"/>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7557294" y="3378994"/>
            <a:ext cx="6707187"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1" descr="14"/>
          <p:cNvPicPr>
            <a:picLocks noChangeAspect="1" noChangeArrowheads="1"/>
          </p:cNvPicPr>
          <p:nvPr/>
        </p:nvPicPr>
        <p:blipFill>
          <a:blip r:embed="rId2">
            <a:extLst>
              <a:ext uri="{28A0092B-C50C-407E-A947-70E740481C1C}">
                <a14:useLocalDpi xmlns:a14="http://schemas.microsoft.com/office/drawing/2010/main" val="0"/>
              </a:ext>
            </a:extLst>
          </a:blip>
          <a:srcRect l="11783" t="9186" r="31018" b="16690"/>
          <a:stretch>
            <a:fillRect/>
          </a:stretch>
        </p:blipFill>
        <p:spPr bwMode="auto">
          <a:xfrm>
            <a:off x="0" y="0"/>
            <a:ext cx="10972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88" y="5157788"/>
            <a:ext cx="10153650"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a:spLocks noChangeArrowheads="1"/>
          </p:cNvSpPr>
          <p:nvPr/>
        </p:nvSpPr>
        <p:spPr bwMode="auto">
          <a:xfrm>
            <a:off x="461963" y="692150"/>
            <a:ext cx="1015365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just"/>
            <a:r>
              <a:rPr lang="vi-VN" altLang="en-US" sz="2800" b="1">
                <a:solidFill>
                  <a:srgbClr val="1713CB"/>
                </a:solidFill>
              </a:rPr>
              <a:t>* Mức độ 1: </a:t>
            </a:r>
            <a:r>
              <a:rPr lang="vi-VN" altLang="en-US" sz="2800" b="1" i="1">
                <a:solidFill>
                  <a:srgbClr val="1713CB"/>
                </a:solidFill>
              </a:rPr>
              <a:t>Biết </a:t>
            </a:r>
            <a:endParaRPr lang="vi-VN" altLang="en-US" sz="2800" b="1">
              <a:solidFill>
                <a:srgbClr val="1713CB"/>
              </a:solidFill>
            </a:endParaRPr>
          </a:p>
          <a:p>
            <a:pPr algn="just"/>
            <a:r>
              <a:rPr lang="vi-VN" altLang="en-US" sz="2800"/>
              <a:t>+ Biết/ nhớ/ nhận ra nói được tên bốn bài hát: Vào rừng hoa; Tổ quốc ta; lớp Một thân yêu; Chào người bạn mới đến. </a:t>
            </a:r>
          </a:p>
          <a:p>
            <a:pPr algn="just"/>
            <a:r>
              <a:rPr lang="en-US" altLang="en-US" sz="2800"/>
              <a:t>+ Biết tên nhạc cụ trống con, trống cái. </a:t>
            </a:r>
          </a:p>
          <a:p>
            <a:pPr algn="just"/>
            <a:r>
              <a:rPr lang="en-US" altLang="en-US" sz="2800"/>
              <a:t>+ Biết tên các nốt nhạc: Đô, Rê, Mi. </a:t>
            </a:r>
          </a:p>
          <a:p>
            <a:pPr algn="just"/>
            <a:r>
              <a:rPr lang="vi-VN" altLang="en-US" sz="2800" b="1">
                <a:solidFill>
                  <a:srgbClr val="1713CB"/>
                </a:solidFill>
              </a:rPr>
              <a:t>* Mức độ 2: </a:t>
            </a:r>
            <a:r>
              <a:rPr lang="vi-VN" altLang="en-US" sz="2800" b="1" i="1">
                <a:solidFill>
                  <a:srgbClr val="1713CB"/>
                </a:solidFill>
              </a:rPr>
              <a:t>Hiểu </a:t>
            </a:r>
            <a:endParaRPr lang="vi-VN" altLang="en-US" sz="2800" b="1">
              <a:solidFill>
                <a:srgbClr val="1713CB"/>
              </a:solidFill>
            </a:endParaRPr>
          </a:p>
          <a:p>
            <a:pPr algn="just"/>
            <a:r>
              <a:rPr lang="vi-VN" altLang="en-US" sz="2800"/>
              <a:t>+ Hát được 4 bài hát (nêu trên). </a:t>
            </a:r>
          </a:p>
          <a:p>
            <a:pPr algn="just"/>
            <a:r>
              <a:rPr lang="vi-VN" altLang="en-US" sz="2800"/>
              <a:t>+ Đọc được bài Ban nhạc Đô – Rê – Mi. </a:t>
            </a:r>
          </a:p>
          <a:p>
            <a:pPr algn="just"/>
            <a:r>
              <a:rPr lang="vi-VN" altLang="en-US" sz="2800"/>
              <a:t>+ Thực hành gõ trống con để đệm theo nhịp điệu bài hát/ bài đọc nhạc. Biết sử dụng vận động theo nhịp (chân, tay) đệm cho bài hát và đọc nhạc.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1" descr="14"/>
          <p:cNvPicPr>
            <a:picLocks noChangeAspect="1" noChangeArrowheads="1"/>
          </p:cNvPicPr>
          <p:nvPr/>
        </p:nvPicPr>
        <p:blipFill>
          <a:blip r:embed="rId2">
            <a:extLst>
              <a:ext uri="{28A0092B-C50C-407E-A947-70E740481C1C}">
                <a14:useLocalDpi xmlns:a14="http://schemas.microsoft.com/office/drawing/2010/main" val="0"/>
              </a:ext>
            </a:extLst>
          </a:blip>
          <a:srcRect l="11783" t="9186" r="31018" b="16690"/>
          <a:stretch>
            <a:fillRect/>
          </a:stretch>
        </p:blipFill>
        <p:spPr bwMode="auto">
          <a:xfrm>
            <a:off x="0" y="0"/>
            <a:ext cx="10972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88" y="5300663"/>
            <a:ext cx="10153650"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a:spLocks noChangeArrowheads="1"/>
          </p:cNvSpPr>
          <p:nvPr/>
        </p:nvSpPr>
        <p:spPr bwMode="auto">
          <a:xfrm>
            <a:off x="461963" y="752475"/>
            <a:ext cx="1015365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just"/>
            <a:r>
              <a:rPr lang="vi-VN" altLang="en-US" sz="2800" b="1">
                <a:solidFill>
                  <a:srgbClr val="1713CB"/>
                </a:solidFill>
              </a:rPr>
              <a:t>* Mức độ 3: </a:t>
            </a:r>
            <a:r>
              <a:rPr lang="vi-VN" altLang="en-US" sz="2800" b="1" i="1">
                <a:solidFill>
                  <a:srgbClr val="1713CB"/>
                </a:solidFill>
              </a:rPr>
              <a:t>Vận dụng – sáng tạo. </a:t>
            </a:r>
            <a:endParaRPr lang="vi-VN" altLang="en-US" sz="2800" b="1">
              <a:solidFill>
                <a:srgbClr val="1713CB"/>
              </a:solidFill>
            </a:endParaRPr>
          </a:p>
          <a:p>
            <a:pPr algn="just"/>
            <a:r>
              <a:rPr lang="vi-VN" altLang="en-US" sz="2800"/>
              <a:t>+ Thể hiện được tính chất âm nhạc (nhịp điệu) của bài hát, khi trình bày có sáng tạo, nét mặt biểu cảm, động tác cơ thể hay biết dùng nhạc cụ/ vận động minh họa để phần trình diễn thêm sinh động. </a:t>
            </a:r>
          </a:p>
          <a:p>
            <a:pPr algn="just"/>
            <a:r>
              <a:rPr lang="vi-VN" altLang="en-US" sz="2800"/>
              <a:t>+ Thể hiện bài đọc nhạc: Biết kết hợp gõ đệm với các hình thức theo phách/ nhịp/ vận động theo nhạc. Nhận biết và thể hiện các yêu cầu thay đổi về sắc thái (to – nhỏ), ... khi hát, đọc nhạc, hay chơi trò chơi.</a:t>
            </a:r>
          </a:p>
          <a:p>
            <a:pPr algn="just"/>
            <a:r>
              <a:rPr lang="vi-VN" altLang="en-US" sz="2800"/>
              <a:t>+ Tự tin và biểu lộ cảm xúc khi thể hiện các nội dung thực hành âm nhạc trước tập thể. </a:t>
            </a:r>
          </a:p>
          <a:p>
            <a:pPr algn="just"/>
            <a:r>
              <a:rPr lang="vi-VN" altLang="en-US" sz="2800"/>
              <a:t>+ Biết chia sẻ, giúp đỡ và hợp tác với các bạn khi làm việc nhóm để cùng hoàn thành nhiệm vụ chung.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0" descr="Kết quả hình ảnh cho nền powerpoint đẹp"/>
          <p:cNvPicPr>
            <a:picLocks noChangeAspect="1" noChangeArrowheads="1"/>
          </p:cNvPicPr>
          <p:nvPr/>
        </p:nvPicPr>
        <p:blipFill>
          <a:blip r:embed="rId2">
            <a:lum bright="10000" contrast="20000"/>
            <a:extLst>
              <a:ext uri="{28A0092B-C50C-407E-A947-70E740481C1C}">
                <a14:useLocalDpi xmlns:a14="http://schemas.microsoft.com/office/drawing/2010/main" val="0"/>
              </a:ext>
            </a:extLst>
          </a:blip>
          <a:srcRect t="3616" b="4849"/>
          <a:stretch>
            <a:fillRect/>
          </a:stretch>
        </p:blipFill>
        <p:spPr bwMode="auto">
          <a:xfrm>
            <a:off x="-19050" y="0"/>
            <a:ext cx="10991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6" descr="ag00373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34405">
            <a:off x="6854825" y="4481513"/>
            <a:ext cx="2478088" cy="170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92213" y="4654550"/>
            <a:ext cx="2713037"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2443163" y="2528888"/>
            <a:ext cx="6010275"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291" tIns="57145" rIns="114291" bIns="57145">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8800" b="1">
                <a:solidFill>
                  <a:srgbClr val="0000FF"/>
                </a:solidFill>
                <a:cs typeface="Times New Roman" panose="02020603050405020304" pitchFamily="18" charset="0"/>
              </a:rPr>
              <a:t>KIỂM TRA</a:t>
            </a:r>
          </a:p>
        </p:txBody>
      </p:sp>
      <p:pic>
        <p:nvPicPr>
          <p:cNvPr id="7174" name="Picture 8" descr="000o"/>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9688" y="-4763"/>
            <a:ext cx="11012488" cy="10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9" descr="000o"/>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9688" y="6753225"/>
            <a:ext cx="10995026"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10" descr="000o"/>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3331369" y="3378994"/>
            <a:ext cx="6707187" cy="123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11" descr="000o"/>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7557294" y="3378994"/>
            <a:ext cx="6707187"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1" descr="14"/>
          <p:cNvPicPr>
            <a:picLocks noChangeAspect="1" noChangeArrowheads="1"/>
          </p:cNvPicPr>
          <p:nvPr/>
        </p:nvPicPr>
        <p:blipFill>
          <a:blip r:embed="rId2">
            <a:extLst>
              <a:ext uri="{28A0092B-C50C-407E-A947-70E740481C1C}">
                <a14:useLocalDpi xmlns:a14="http://schemas.microsoft.com/office/drawing/2010/main" val="0"/>
              </a:ext>
            </a:extLst>
          </a:blip>
          <a:srcRect l="11783" t="9186" r="31018" b="16690"/>
          <a:stretch>
            <a:fillRect/>
          </a:stretch>
        </p:blipFill>
        <p:spPr bwMode="auto">
          <a:xfrm>
            <a:off x="0" y="0"/>
            <a:ext cx="10972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88" y="5084763"/>
            <a:ext cx="101536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90550" y="765175"/>
            <a:ext cx="9720263" cy="5108575"/>
          </a:xfrm>
          <a:prstGeom prst="rect">
            <a:avLst/>
          </a:prstGeom>
        </p:spPr>
        <p:txBody>
          <a:bodyPr>
            <a:spAutoFit/>
          </a:bodyPr>
          <a:lstStyle/>
          <a:p>
            <a:pPr algn="just">
              <a:defRPr/>
            </a:pPr>
            <a:r>
              <a:rPr lang="en-US" sz="2600" dirty="0">
                <a:solidFill>
                  <a:srgbClr val="1713CB"/>
                </a:solidFill>
                <a:latin typeface="Cambria" pitchFamily="18" charset="0"/>
              </a:rPr>
              <a:t>- </a:t>
            </a:r>
            <a:r>
              <a:rPr lang="en-US" sz="2600" dirty="0" err="1">
                <a:solidFill>
                  <a:srgbClr val="1713CB"/>
                </a:solidFill>
                <a:latin typeface="Cambria" pitchFamily="18" charset="0"/>
              </a:rPr>
              <a:t>Trình</a:t>
            </a:r>
            <a:r>
              <a:rPr lang="en-US" sz="2600" dirty="0">
                <a:solidFill>
                  <a:srgbClr val="1713CB"/>
                </a:solidFill>
                <a:latin typeface="Cambria" pitchFamily="18" charset="0"/>
              </a:rPr>
              <a:t> </a:t>
            </a:r>
            <a:r>
              <a:rPr lang="en-US" sz="2600" dirty="0" err="1">
                <a:solidFill>
                  <a:srgbClr val="1713CB"/>
                </a:solidFill>
                <a:latin typeface="Cambria" pitchFamily="18" charset="0"/>
              </a:rPr>
              <a:t>bày</a:t>
            </a:r>
            <a:r>
              <a:rPr lang="en-US" sz="2600" dirty="0">
                <a:solidFill>
                  <a:srgbClr val="1713CB"/>
                </a:solidFill>
                <a:latin typeface="Cambria" pitchFamily="18" charset="0"/>
              </a:rPr>
              <a:t> </a:t>
            </a:r>
            <a:r>
              <a:rPr lang="en-US" sz="2600" dirty="0" err="1">
                <a:solidFill>
                  <a:srgbClr val="1713CB"/>
                </a:solidFill>
                <a:latin typeface="Cambria" pitchFamily="18" charset="0"/>
              </a:rPr>
              <a:t>hát</a:t>
            </a:r>
            <a:r>
              <a:rPr lang="en-US" sz="2600" dirty="0">
                <a:solidFill>
                  <a:srgbClr val="1713CB"/>
                </a:solidFill>
                <a:latin typeface="Cambria" pitchFamily="18" charset="0"/>
              </a:rPr>
              <a:t> </a:t>
            </a:r>
            <a:r>
              <a:rPr lang="en-US" sz="2600" dirty="0" err="1">
                <a:solidFill>
                  <a:srgbClr val="1713CB"/>
                </a:solidFill>
                <a:latin typeface="Cambria" pitchFamily="18" charset="0"/>
              </a:rPr>
              <a:t>theo</a:t>
            </a:r>
            <a:r>
              <a:rPr lang="en-US" sz="2600" dirty="0">
                <a:solidFill>
                  <a:srgbClr val="1713CB"/>
                </a:solidFill>
                <a:latin typeface="Cambria" pitchFamily="18" charset="0"/>
              </a:rPr>
              <a:t> </a:t>
            </a:r>
            <a:r>
              <a:rPr lang="en-US" sz="2600" dirty="0" err="1">
                <a:solidFill>
                  <a:srgbClr val="1713CB"/>
                </a:solidFill>
                <a:latin typeface="Cambria" pitchFamily="18" charset="0"/>
              </a:rPr>
              <a:t>nhạc</a:t>
            </a:r>
            <a:r>
              <a:rPr lang="en-US" sz="2600" dirty="0">
                <a:solidFill>
                  <a:srgbClr val="1713CB"/>
                </a:solidFill>
                <a:latin typeface="Cambria" pitchFamily="18" charset="0"/>
              </a:rPr>
              <a:t> </a:t>
            </a:r>
            <a:r>
              <a:rPr lang="en-US" sz="2600" dirty="0" err="1">
                <a:solidFill>
                  <a:srgbClr val="1713CB"/>
                </a:solidFill>
                <a:latin typeface="Cambria" pitchFamily="18" charset="0"/>
              </a:rPr>
              <a:t>đệm</a:t>
            </a:r>
            <a:r>
              <a:rPr lang="en-US" sz="2600" dirty="0">
                <a:solidFill>
                  <a:srgbClr val="1713CB"/>
                </a:solidFill>
                <a:latin typeface="Cambria" pitchFamily="18" charset="0"/>
              </a:rPr>
              <a:t> </a:t>
            </a:r>
            <a:r>
              <a:rPr lang="en-US" sz="2600" dirty="0" err="1">
                <a:solidFill>
                  <a:srgbClr val="1713CB"/>
                </a:solidFill>
                <a:latin typeface="Cambria" pitchFamily="18" charset="0"/>
              </a:rPr>
              <a:t>kết</a:t>
            </a:r>
            <a:r>
              <a:rPr lang="en-US" sz="2600" dirty="0">
                <a:solidFill>
                  <a:srgbClr val="1713CB"/>
                </a:solidFill>
                <a:latin typeface="Cambria" pitchFamily="18" charset="0"/>
              </a:rPr>
              <a:t> </a:t>
            </a:r>
            <a:r>
              <a:rPr lang="en-US" sz="2600" dirty="0" err="1">
                <a:solidFill>
                  <a:srgbClr val="1713CB"/>
                </a:solidFill>
                <a:latin typeface="Cambria" pitchFamily="18" charset="0"/>
              </a:rPr>
              <a:t>hợp</a:t>
            </a:r>
            <a:r>
              <a:rPr lang="en-US" sz="2600" dirty="0">
                <a:solidFill>
                  <a:srgbClr val="1713CB"/>
                </a:solidFill>
                <a:latin typeface="Cambria" pitchFamily="18" charset="0"/>
              </a:rPr>
              <a:t> </a:t>
            </a:r>
            <a:r>
              <a:rPr lang="en-US" sz="2600" dirty="0" err="1">
                <a:solidFill>
                  <a:srgbClr val="1713CB"/>
                </a:solidFill>
                <a:latin typeface="Cambria" pitchFamily="18" charset="0"/>
              </a:rPr>
              <a:t>vỗ</a:t>
            </a:r>
            <a:r>
              <a:rPr lang="en-US" sz="2600" dirty="0">
                <a:solidFill>
                  <a:srgbClr val="1713CB"/>
                </a:solidFill>
                <a:latin typeface="Cambria" pitchFamily="18" charset="0"/>
              </a:rPr>
              <a:t> </a:t>
            </a:r>
            <a:r>
              <a:rPr lang="en-US" sz="2600" dirty="0" err="1">
                <a:solidFill>
                  <a:srgbClr val="1713CB"/>
                </a:solidFill>
                <a:latin typeface="Cambria" pitchFamily="18" charset="0"/>
              </a:rPr>
              <a:t>tay</a:t>
            </a:r>
            <a:r>
              <a:rPr lang="en-US" sz="2600" dirty="0">
                <a:solidFill>
                  <a:srgbClr val="1713CB"/>
                </a:solidFill>
                <a:latin typeface="Cambria" pitchFamily="18" charset="0"/>
              </a:rPr>
              <a:t>/ </a:t>
            </a:r>
            <a:r>
              <a:rPr lang="en-US" sz="2600" dirty="0" err="1">
                <a:solidFill>
                  <a:srgbClr val="1713CB"/>
                </a:solidFill>
                <a:latin typeface="Cambria" pitchFamily="18" charset="0"/>
              </a:rPr>
              <a:t>gõ</a:t>
            </a:r>
            <a:r>
              <a:rPr lang="en-US" sz="2600" dirty="0">
                <a:solidFill>
                  <a:srgbClr val="1713CB"/>
                </a:solidFill>
                <a:latin typeface="Cambria" pitchFamily="18" charset="0"/>
              </a:rPr>
              <a:t> </a:t>
            </a:r>
            <a:r>
              <a:rPr lang="en-US" sz="2600" dirty="0" err="1">
                <a:solidFill>
                  <a:srgbClr val="1713CB"/>
                </a:solidFill>
                <a:latin typeface="Cambria" pitchFamily="18" charset="0"/>
              </a:rPr>
              <a:t>đệm</a:t>
            </a:r>
            <a:r>
              <a:rPr lang="en-US" sz="2600" dirty="0">
                <a:solidFill>
                  <a:srgbClr val="1713CB"/>
                </a:solidFill>
                <a:latin typeface="Cambria" pitchFamily="18" charset="0"/>
              </a:rPr>
              <a:t>, </a:t>
            </a:r>
            <a:r>
              <a:rPr lang="en-US" sz="2600" dirty="0" err="1">
                <a:solidFill>
                  <a:srgbClr val="1713CB"/>
                </a:solidFill>
                <a:latin typeface="Cambria" pitchFamily="18" charset="0"/>
              </a:rPr>
              <a:t>vận</a:t>
            </a:r>
            <a:r>
              <a:rPr lang="en-US" sz="2600" dirty="0">
                <a:solidFill>
                  <a:srgbClr val="1713CB"/>
                </a:solidFill>
                <a:latin typeface="Cambria" pitchFamily="18" charset="0"/>
              </a:rPr>
              <a:t> </a:t>
            </a:r>
            <a:r>
              <a:rPr lang="en-US" sz="2600" dirty="0" err="1">
                <a:solidFill>
                  <a:srgbClr val="1713CB"/>
                </a:solidFill>
                <a:latin typeface="Cambria" pitchFamily="18" charset="0"/>
              </a:rPr>
              <a:t>động</a:t>
            </a:r>
            <a:r>
              <a:rPr lang="en-US" sz="2600" dirty="0">
                <a:solidFill>
                  <a:srgbClr val="1713CB"/>
                </a:solidFill>
                <a:latin typeface="Cambria" pitchFamily="18" charset="0"/>
              </a:rPr>
              <a:t> </a:t>
            </a:r>
            <a:r>
              <a:rPr lang="en-US" sz="2600" dirty="0" err="1">
                <a:solidFill>
                  <a:srgbClr val="1713CB"/>
                </a:solidFill>
                <a:latin typeface="Cambria" pitchFamily="18" charset="0"/>
              </a:rPr>
              <a:t>cơ</a:t>
            </a:r>
            <a:r>
              <a:rPr lang="en-US" sz="2600" dirty="0">
                <a:solidFill>
                  <a:srgbClr val="1713CB"/>
                </a:solidFill>
                <a:latin typeface="Cambria" pitchFamily="18" charset="0"/>
              </a:rPr>
              <a:t> </a:t>
            </a:r>
            <a:r>
              <a:rPr lang="en-US" sz="2600" dirty="0" err="1">
                <a:solidFill>
                  <a:srgbClr val="1713CB"/>
                </a:solidFill>
                <a:latin typeface="Cambria" pitchFamily="18" charset="0"/>
              </a:rPr>
              <a:t>thể</a:t>
            </a:r>
            <a:r>
              <a:rPr lang="en-US" sz="2600" dirty="0">
                <a:solidFill>
                  <a:srgbClr val="1713CB"/>
                </a:solidFill>
                <a:latin typeface="Cambria" pitchFamily="18" charset="0"/>
              </a:rPr>
              <a:t>, </a:t>
            </a:r>
            <a:r>
              <a:rPr lang="en-US" sz="2600" dirty="0" err="1">
                <a:solidFill>
                  <a:srgbClr val="1713CB"/>
                </a:solidFill>
                <a:latin typeface="Cambria" pitchFamily="18" charset="0"/>
              </a:rPr>
              <a:t>động</a:t>
            </a:r>
            <a:r>
              <a:rPr lang="en-US" sz="2600" dirty="0">
                <a:solidFill>
                  <a:srgbClr val="1713CB"/>
                </a:solidFill>
                <a:latin typeface="Cambria" pitchFamily="18" charset="0"/>
              </a:rPr>
              <a:t> </a:t>
            </a:r>
            <a:r>
              <a:rPr lang="en-US" sz="2600" dirty="0" err="1">
                <a:solidFill>
                  <a:srgbClr val="1713CB"/>
                </a:solidFill>
                <a:latin typeface="Cambria" pitchFamily="18" charset="0"/>
              </a:rPr>
              <a:t>tác</a:t>
            </a:r>
            <a:r>
              <a:rPr lang="en-US" sz="2600" dirty="0">
                <a:solidFill>
                  <a:srgbClr val="1713CB"/>
                </a:solidFill>
                <a:latin typeface="Cambria" pitchFamily="18" charset="0"/>
              </a:rPr>
              <a:t> minh </a:t>
            </a:r>
            <a:r>
              <a:rPr lang="en-US" sz="2600" dirty="0" err="1">
                <a:solidFill>
                  <a:srgbClr val="1713CB"/>
                </a:solidFill>
                <a:latin typeface="Cambria" pitchFamily="18" charset="0"/>
              </a:rPr>
              <a:t>họa</a:t>
            </a:r>
            <a:r>
              <a:rPr lang="en-US" sz="2600" dirty="0">
                <a:solidFill>
                  <a:srgbClr val="1713CB"/>
                </a:solidFill>
                <a:latin typeface="Cambria" pitchFamily="18" charset="0"/>
              </a:rPr>
              <a:t> </a:t>
            </a:r>
            <a:r>
              <a:rPr lang="en-US" sz="2600" dirty="0" err="1">
                <a:solidFill>
                  <a:srgbClr val="1713CB"/>
                </a:solidFill>
                <a:latin typeface="Cambria" pitchFamily="18" charset="0"/>
              </a:rPr>
              <a:t>theo</a:t>
            </a:r>
            <a:r>
              <a:rPr lang="en-US" sz="2600" dirty="0">
                <a:solidFill>
                  <a:srgbClr val="1713CB"/>
                </a:solidFill>
                <a:latin typeface="Cambria" pitchFamily="18" charset="0"/>
              </a:rPr>
              <a:t> </a:t>
            </a:r>
            <a:r>
              <a:rPr lang="en-US" sz="2600" dirty="0" err="1">
                <a:solidFill>
                  <a:srgbClr val="1713CB"/>
                </a:solidFill>
                <a:latin typeface="Cambria" pitchFamily="18" charset="0"/>
              </a:rPr>
              <a:t>nhịp</a:t>
            </a:r>
            <a:r>
              <a:rPr lang="en-US" sz="2600" dirty="0">
                <a:solidFill>
                  <a:srgbClr val="1713CB"/>
                </a:solidFill>
                <a:latin typeface="Cambria" pitchFamily="18" charset="0"/>
              </a:rPr>
              <a:t> </a:t>
            </a:r>
            <a:r>
              <a:rPr lang="en-US" sz="2600" dirty="0" err="1">
                <a:solidFill>
                  <a:srgbClr val="1713CB"/>
                </a:solidFill>
                <a:latin typeface="Cambria" pitchFamily="18" charset="0"/>
              </a:rPr>
              <a:t>điệu</a:t>
            </a:r>
            <a:r>
              <a:rPr lang="en-US" sz="2600" dirty="0">
                <a:solidFill>
                  <a:srgbClr val="1713CB"/>
                </a:solidFill>
                <a:latin typeface="Cambria" pitchFamily="18" charset="0"/>
              </a:rPr>
              <a:t> </a:t>
            </a:r>
            <a:r>
              <a:rPr lang="en-US" sz="2600" dirty="0" err="1">
                <a:solidFill>
                  <a:srgbClr val="1713CB"/>
                </a:solidFill>
                <a:latin typeface="Cambria" pitchFamily="18" charset="0"/>
              </a:rPr>
              <a:t>bài</a:t>
            </a:r>
            <a:r>
              <a:rPr lang="en-US" sz="2600" dirty="0">
                <a:solidFill>
                  <a:srgbClr val="1713CB"/>
                </a:solidFill>
                <a:latin typeface="Cambria" pitchFamily="18" charset="0"/>
              </a:rPr>
              <a:t> </a:t>
            </a:r>
            <a:r>
              <a:rPr lang="en-US" sz="2600" dirty="0" err="1">
                <a:solidFill>
                  <a:srgbClr val="1713CB"/>
                </a:solidFill>
                <a:latin typeface="Cambria" pitchFamily="18" charset="0"/>
              </a:rPr>
              <a:t>hát</a:t>
            </a:r>
            <a:r>
              <a:rPr lang="en-US" sz="2600" dirty="0">
                <a:solidFill>
                  <a:srgbClr val="1713CB"/>
                </a:solidFill>
                <a:latin typeface="Cambria" pitchFamily="18" charset="0"/>
              </a:rPr>
              <a:t>: </a:t>
            </a:r>
          </a:p>
          <a:p>
            <a:pPr indent="284163" algn="just">
              <a:defRPr/>
            </a:pPr>
            <a:r>
              <a:rPr lang="en-US" sz="2400" i="1" dirty="0">
                <a:latin typeface="Cambria" pitchFamily="18" charset="0"/>
              </a:rPr>
              <a:t>+ </a:t>
            </a:r>
            <a:r>
              <a:rPr lang="en-US" sz="2400" i="1" dirty="0" err="1">
                <a:latin typeface="Cambria" pitchFamily="18" charset="0"/>
              </a:rPr>
              <a:t>Vào</a:t>
            </a:r>
            <a:r>
              <a:rPr lang="en-US" sz="2400" i="1" dirty="0">
                <a:latin typeface="Cambria" pitchFamily="18" charset="0"/>
              </a:rPr>
              <a:t> </a:t>
            </a:r>
            <a:r>
              <a:rPr lang="en-US" sz="2400" i="1" dirty="0" err="1">
                <a:latin typeface="Cambria" pitchFamily="18" charset="0"/>
              </a:rPr>
              <a:t>rừng</a:t>
            </a:r>
            <a:r>
              <a:rPr lang="en-US" sz="2400" i="1" dirty="0">
                <a:latin typeface="Cambria" pitchFamily="18" charset="0"/>
              </a:rPr>
              <a:t> </a:t>
            </a:r>
            <a:r>
              <a:rPr lang="en-US" sz="2400" i="1" dirty="0" err="1">
                <a:latin typeface="Cambria" pitchFamily="18" charset="0"/>
              </a:rPr>
              <a:t>hoa</a:t>
            </a:r>
            <a:r>
              <a:rPr lang="en-US" sz="2400" i="1" dirty="0">
                <a:latin typeface="Cambria" pitchFamily="18" charset="0"/>
              </a:rPr>
              <a:t>.</a:t>
            </a:r>
            <a:endParaRPr lang="en-US" sz="2400" dirty="0">
              <a:latin typeface="Cambria" pitchFamily="18" charset="0"/>
            </a:endParaRPr>
          </a:p>
          <a:p>
            <a:pPr indent="284163" algn="just">
              <a:defRPr/>
            </a:pPr>
            <a:r>
              <a:rPr lang="en-US" sz="2400" i="1" dirty="0">
                <a:latin typeface="Cambria" pitchFamily="18" charset="0"/>
              </a:rPr>
              <a:t>+ </a:t>
            </a:r>
            <a:r>
              <a:rPr lang="en-US" sz="2400" i="1" dirty="0" err="1">
                <a:latin typeface="Cambria" pitchFamily="18" charset="0"/>
              </a:rPr>
              <a:t>Tổ</a:t>
            </a:r>
            <a:r>
              <a:rPr lang="en-US" sz="2400" i="1" dirty="0">
                <a:latin typeface="Cambria" pitchFamily="18" charset="0"/>
              </a:rPr>
              <a:t> </a:t>
            </a:r>
            <a:r>
              <a:rPr lang="en-US" sz="2400" i="1" dirty="0" err="1">
                <a:latin typeface="Cambria" pitchFamily="18" charset="0"/>
              </a:rPr>
              <a:t>quốc</a:t>
            </a:r>
            <a:r>
              <a:rPr lang="en-US" sz="2400" i="1" dirty="0">
                <a:latin typeface="Cambria" pitchFamily="18" charset="0"/>
              </a:rPr>
              <a:t> ta.</a:t>
            </a:r>
            <a:endParaRPr lang="en-US" sz="2400" dirty="0">
              <a:latin typeface="Cambria" pitchFamily="18" charset="0"/>
            </a:endParaRPr>
          </a:p>
          <a:p>
            <a:pPr indent="284163" algn="just">
              <a:defRPr/>
            </a:pPr>
            <a:r>
              <a:rPr lang="en-US" sz="2400" i="1" dirty="0">
                <a:latin typeface="Cambria" pitchFamily="18" charset="0"/>
              </a:rPr>
              <a:t>+ </a:t>
            </a:r>
            <a:r>
              <a:rPr lang="en-US" sz="2400" i="1" dirty="0" err="1">
                <a:latin typeface="Cambria" pitchFamily="18" charset="0"/>
              </a:rPr>
              <a:t>Lớp</a:t>
            </a:r>
            <a:r>
              <a:rPr lang="en-US" sz="2400" i="1" dirty="0">
                <a:latin typeface="Cambria" pitchFamily="18" charset="0"/>
              </a:rPr>
              <a:t> </a:t>
            </a:r>
            <a:r>
              <a:rPr lang="en-US" sz="2400" i="1" dirty="0" err="1">
                <a:latin typeface="Cambria" pitchFamily="18" charset="0"/>
              </a:rPr>
              <a:t>Một</a:t>
            </a:r>
            <a:r>
              <a:rPr lang="en-US" sz="2400" i="1" dirty="0">
                <a:latin typeface="Cambria" pitchFamily="18" charset="0"/>
              </a:rPr>
              <a:t> </a:t>
            </a:r>
            <a:r>
              <a:rPr lang="en-US" sz="2400" i="1" dirty="0" err="1">
                <a:latin typeface="Cambria" pitchFamily="18" charset="0"/>
              </a:rPr>
              <a:t>thân</a:t>
            </a:r>
            <a:r>
              <a:rPr lang="en-US" sz="2400" i="1" dirty="0">
                <a:latin typeface="Cambria" pitchFamily="18" charset="0"/>
              </a:rPr>
              <a:t> </a:t>
            </a:r>
            <a:r>
              <a:rPr lang="en-US" sz="2400" i="1" dirty="0" err="1">
                <a:latin typeface="Cambria" pitchFamily="18" charset="0"/>
              </a:rPr>
              <a:t>yêu</a:t>
            </a:r>
            <a:r>
              <a:rPr lang="en-US" sz="2400" i="1" dirty="0">
                <a:latin typeface="Cambria" pitchFamily="18" charset="0"/>
              </a:rPr>
              <a:t>.</a:t>
            </a:r>
            <a:endParaRPr lang="en-US" sz="2400" dirty="0">
              <a:latin typeface="Cambria" pitchFamily="18" charset="0"/>
            </a:endParaRPr>
          </a:p>
          <a:p>
            <a:pPr indent="284163" algn="just">
              <a:defRPr/>
            </a:pPr>
            <a:r>
              <a:rPr lang="en-US" sz="2400" i="1" dirty="0">
                <a:latin typeface="Cambria" pitchFamily="18" charset="0"/>
              </a:rPr>
              <a:t>+ </a:t>
            </a:r>
            <a:r>
              <a:rPr lang="en-US" sz="2400" i="1" dirty="0" err="1">
                <a:latin typeface="Cambria" pitchFamily="18" charset="0"/>
              </a:rPr>
              <a:t>Chào</a:t>
            </a:r>
            <a:r>
              <a:rPr lang="en-US" sz="2400" i="1" dirty="0">
                <a:latin typeface="Cambria" pitchFamily="18" charset="0"/>
              </a:rPr>
              <a:t> </a:t>
            </a:r>
            <a:r>
              <a:rPr lang="en-US" sz="2400" i="1" dirty="0" err="1">
                <a:latin typeface="Cambria" pitchFamily="18" charset="0"/>
              </a:rPr>
              <a:t>người</a:t>
            </a:r>
            <a:r>
              <a:rPr lang="en-US" sz="2400" i="1" dirty="0">
                <a:latin typeface="Cambria" pitchFamily="18" charset="0"/>
              </a:rPr>
              <a:t> </a:t>
            </a:r>
            <a:r>
              <a:rPr lang="en-US" sz="2400" i="1" dirty="0" err="1">
                <a:latin typeface="Cambria" pitchFamily="18" charset="0"/>
              </a:rPr>
              <a:t>bạn</a:t>
            </a:r>
            <a:r>
              <a:rPr lang="en-US" sz="2400" i="1" dirty="0">
                <a:latin typeface="Cambria" pitchFamily="18" charset="0"/>
              </a:rPr>
              <a:t> </a:t>
            </a:r>
            <a:r>
              <a:rPr lang="en-US" sz="2400" i="1" dirty="0" err="1">
                <a:latin typeface="Cambria" pitchFamily="18" charset="0"/>
              </a:rPr>
              <a:t>mới</a:t>
            </a:r>
            <a:r>
              <a:rPr lang="en-US" sz="2400" i="1" dirty="0">
                <a:latin typeface="Cambria" pitchFamily="18" charset="0"/>
              </a:rPr>
              <a:t> </a:t>
            </a:r>
            <a:r>
              <a:rPr lang="en-US" sz="2400" i="1" dirty="0" err="1">
                <a:latin typeface="Cambria" pitchFamily="18" charset="0"/>
              </a:rPr>
              <a:t>đến</a:t>
            </a:r>
            <a:r>
              <a:rPr lang="en-US" sz="2400" i="1" dirty="0">
                <a:latin typeface="Cambria" pitchFamily="18" charset="0"/>
              </a:rPr>
              <a:t>.</a:t>
            </a:r>
            <a:endParaRPr lang="en-US" sz="2400" dirty="0">
              <a:latin typeface="Cambria" pitchFamily="18" charset="0"/>
            </a:endParaRPr>
          </a:p>
          <a:p>
            <a:pPr algn="just">
              <a:defRPr/>
            </a:pPr>
            <a:r>
              <a:rPr lang="en-US" sz="2600" dirty="0">
                <a:solidFill>
                  <a:srgbClr val="1713CB"/>
                </a:solidFill>
                <a:latin typeface="Cambria" pitchFamily="18" charset="0"/>
              </a:rPr>
              <a:t>- </a:t>
            </a:r>
            <a:r>
              <a:rPr lang="en-US" sz="2600" dirty="0" err="1">
                <a:solidFill>
                  <a:srgbClr val="1713CB"/>
                </a:solidFill>
                <a:latin typeface="Cambria" pitchFamily="18" charset="0"/>
              </a:rPr>
              <a:t>Trình</a:t>
            </a:r>
            <a:r>
              <a:rPr lang="en-US" sz="2600" dirty="0">
                <a:solidFill>
                  <a:srgbClr val="1713CB"/>
                </a:solidFill>
                <a:latin typeface="Cambria" pitchFamily="18" charset="0"/>
              </a:rPr>
              <a:t> </a:t>
            </a:r>
            <a:r>
              <a:rPr lang="en-US" sz="2600" dirty="0" err="1">
                <a:solidFill>
                  <a:srgbClr val="1713CB"/>
                </a:solidFill>
                <a:latin typeface="Cambria" pitchFamily="18" charset="0"/>
              </a:rPr>
              <a:t>bày</a:t>
            </a:r>
            <a:r>
              <a:rPr lang="en-US" sz="2600" dirty="0">
                <a:solidFill>
                  <a:srgbClr val="1713CB"/>
                </a:solidFill>
                <a:latin typeface="Cambria" pitchFamily="18" charset="0"/>
              </a:rPr>
              <a:t> </a:t>
            </a:r>
            <a:r>
              <a:rPr lang="en-US" sz="2600" dirty="0" err="1">
                <a:solidFill>
                  <a:srgbClr val="1713CB"/>
                </a:solidFill>
                <a:latin typeface="Cambria" pitchFamily="18" charset="0"/>
              </a:rPr>
              <a:t>đọc</a:t>
            </a:r>
            <a:r>
              <a:rPr lang="en-US" sz="2600" dirty="0">
                <a:solidFill>
                  <a:srgbClr val="1713CB"/>
                </a:solidFill>
                <a:latin typeface="Cambria" pitchFamily="18" charset="0"/>
              </a:rPr>
              <a:t> </a:t>
            </a:r>
            <a:r>
              <a:rPr lang="en-US" sz="2600" dirty="0" err="1">
                <a:solidFill>
                  <a:srgbClr val="1713CB"/>
                </a:solidFill>
                <a:latin typeface="Cambria" pitchFamily="18" charset="0"/>
              </a:rPr>
              <a:t>nhạc</a:t>
            </a:r>
            <a:r>
              <a:rPr lang="en-US" sz="2600" dirty="0">
                <a:solidFill>
                  <a:srgbClr val="1713CB"/>
                </a:solidFill>
                <a:latin typeface="Cambria" pitchFamily="18" charset="0"/>
              </a:rPr>
              <a:t> </a:t>
            </a:r>
            <a:r>
              <a:rPr lang="en-US" sz="2600" dirty="0" err="1">
                <a:solidFill>
                  <a:srgbClr val="1713CB"/>
                </a:solidFill>
                <a:latin typeface="Cambria" pitchFamily="18" charset="0"/>
              </a:rPr>
              <a:t>theo</a:t>
            </a:r>
            <a:r>
              <a:rPr lang="en-US" sz="2600" dirty="0">
                <a:solidFill>
                  <a:srgbClr val="1713CB"/>
                </a:solidFill>
                <a:latin typeface="Cambria" pitchFamily="18" charset="0"/>
              </a:rPr>
              <a:t> </a:t>
            </a:r>
            <a:r>
              <a:rPr lang="en-US" sz="2600" dirty="0" err="1">
                <a:solidFill>
                  <a:srgbClr val="1713CB"/>
                </a:solidFill>
                <a:latin typeface="Cambria" pitchFamily="18" charset="0"/>
              </a:rPr>
              <a:t>nhạc</a:t>
            </a:r>
            <a:r>
              <a:rPr lang="en-US" sz="2600" dirty="0">
                <a:solidFill>
                  <a:srgbClr val="1713CB"/>
                </a:solidFill>
                <a:latin typeface="Cambria" pitchFamily="18" charset="0"/>
              </a:rPr>
              <a:t> </a:t>
            </a:r>
            <a:r>
              <a:rPr lang="en-US" sz="2600" dirty="0" err="1">
                <a:solidFill>
                  <a:srgbClr val="1713CB"/>
                </a:solidFill>
                <a:latin typeface="Cambria" pitchFamily="18" charset="0"/>
              </a:rPr>
              <a:t>đệm</a:t>
            </a:r>
            <a:r>
              <a:rPr lang="en-US" sz="2600" dirty="0">
                <a:solidFill>
                  <a:srgbClr val="1713CB"/>
                </a:solidFill>
                <a:latin typeface="Cambria" pitchFamily="18" charset="0"/>
              </a:rPr>
              <a:t>, </a:t>
            </a:r>
            <a:r>
              <a:rPr lang="en-US" sz="2600" dirty="0" err="1">
                <a:solidFill>
                  <a:srgbClr val="1713CB"/>
                </a:solidFill>
                <a:latin typeface="Cambria" pitchFamily="18" charset="0"/>
              </a:rPr>
              <a:t>kí</a:t>
            </a:r>
            <a:r>
              <a:rPr lang="en-US" sz="2600" dirty="0">
                <a:solidFill>
                  <a:srgbClr val="1713CB"/>
                </a:solidFill>
                <a:latin typeface="Cambria" pitchFamily="18" charset="0"/>
              </a:rPr>
              <a:t> </a:t>
            </a:r>
            <a:r>
              <a:rPr lang="en-US" sz="2600" dirty="0" err="1">
                <a:solidFill>
                  <a:srgbClr val="1713CB"/>
                </a:solidFill>
                <a:latin typeface="Cambria" pitchFamily="18" charset="0"/>
              </a:rPr>
              <a:t>hiệu</a:t>
            </a:r>
            <a:r>
              <a:rPr lang="en-US" sz="2600" dirty="0">
                <a:solidFill>
                  <a:srgbClr val="1713CB"/>
                </a:solidFill>
                <a:latin typeface="Cambria" pitchFamily="18" charset="0"/>
              </a:rPr>
              <a:t> </a:t>
            </a:r>
            <a:r>
              <a:rPr lang="en-US" sz="2600" dirty="0" err="1">
                <a:solidFill>
                  <a:srgbClr val="1713CB"/>
                </a:solidFill>
                <a:latin typeface="Cambria" pitchFamily="18" charset="0"/>
              </a:rPr>
              <a:t>bàn</a:t>
            </a:r>
            <a:r>
              <a:rPr lang="en-US" sz="2600" dirty="0">
                <a:solidFill>
                  <a:srgbClr val="1713CB"/>
                </a:solidFill>
                <a:latin typeface="Cambria" pitchFamily="18" charset="0"/>
              </a:rPr>
              <a:t> </a:t>
            </a:r>
            <a:r>
              <a:rPr lang="en-US" sz="2600" dirty="0" err="1">
                <a:solidFill>
                  <a:srgbClr val="1713CB"/>
                </a:solidFill>
                <a:latin typeface="Cambria" pitchFamily="18" charset="0"/>
              </a:rPr>
              <a:t>tay</a:t>
            </a:r>
            <a:r>
              <a:rPr lang="en-US" sz="2600" dirty="0">
                <a:solidFill>
                  <a:srgbClr val="1713CB"/>
                </a:solidFill>
                <a:latin typeface="Cambria" pitchFamily="18" charset="0"/>
              </a:rPr>
              <a:t> </a:t>
            </a:r>
            <a:r>
              <a:rPr lang="en-US" sz="2600" dirty="0" err="1">
                <a:solidFill>
                  <a:srgbClr val="1713CB"/>
                </a:solidFill>
                <a:latin typeface="Cambria" pitchFamily="18" charset="0"/>
              </a:rPr>
              <a:t>kết</a:t>
            </a:r>
            <a:r>
              <a:rPr lang="en-US" sz="2600" dirty="0">
                <a:solidFill>
                  <a:srgbClr val="1713CB"/>
                </a:solidFill>
                <a:latin typeface="Cambria" pitchFamily="18" charset="0"/>
              </a:rPr>
              <a:t> </a:t>
            </a:r>
            <a:r>
              <a:rPr lang="en-US" sz="2600" dirty="0" err="1">
                <a:solidFill>
                  <a:srgbClr val="1713CB"/>
                </a:solidFill>
                <a:latin typeface="Cambria" pitchFamily="18" charset="0"/>
              </a:rPr>
              <a:t>hợp</a:t>
            </a:r>
            <a:r>
              <a:rPr lang="en-US" sz="2600" dirty="0">
                <a:solidFill>
                  <a:srgbClr val="1713CB"/>
                </a:solidFill>
                <a:latin typeface="Cambria" pitchFamily="18" charset="0"/>
              </a:rPr>
              <a:t> </a:t>
            </a:r>
            <a:r>
              <a:rPr lang="en-US" sz="2600" dirty="0" err="1">
                <a:solidFill>
                  <a:srgbClr val="1713CB"/>
                </a:solidFill>
                <a:latin typeface="Cambria" pitchFamily="18" charset="0"/>
              </a:rPr>
              <a:t>vỗ</a:t>
            </a:r>
            <a:r>
              <a:rPr lang="en-US" sz="2600" dirty="0">
                <a:solidFill>
                  <a:srgbClr val="1713CB"/>
                </a:solidFill>
                <a:latin typeface="Cambria" pitchFamily="18" charset="0"/>
              </a:rPr>
              <a:t> </a:t>
            </a:r>
            <a:r>
              <a:rPr lang="en-US" sz="2600" dirty="0" err="1">
                <a:solidFill>
                  <a:srgbClr val="1713CB"/>
                </a:solidFill>
                <a:latin typeface="Cambria" pitchFamily="18" charset="0"/>
              </a:rPr>
              <a:t>tay</a:t>
            </a:r>
            <a:r>
              <a:rPr lang="en-US" sz="2600" dirty="0">
                <a:solidFill>
                  <a:srgbClr val="1713CB"/>
                </a:solidFill>
                <a:latin typeface="Cambria" pitchFamily="18" charset="0"/>
              </a:rPr>
              <a:t>/ </a:t>
            </a:r>
            <a:r>
              <a:rPr lang="en-US" sz="2600" dirty="0" err="1">
                <a:solidFill>
                  <a:srgbClr val="1713CB"/>
                </a:solidFill>
                <a:latin typeface="Cambria" pitchFamily="18" charset="0"/>
              </a:rPr>
              <a:t>gõ</a:t>
            </a:r>
            <a:r>
              <a:rPr lang="en-US" sz="2600" dirty="0">
                <a:solidFill>
                  <a:srgbClr val="1713CB"/>
                </a:solidFill>
                <a:latin typeface="Cambria" pitchFamily="18" charset="0"/>
              </a:rPr>
              <a:t> </a:t>
            </a:r>
            <a:r>
              <a:rPr lang="en-US" sz="2600" dirty="0" err="1">
                <a:solidFill>
                  <a:srgbClr val="1713CB"/>
                </a:solidFill>
                <a:latin typeface="Cambria" pitchFamily="18" charset="0"/>
              </a:rPr>
              <a:t>đệm</a:t>
            </a:r>
            <a:r>
              <a:rPr lang="en-US" sz="2600" dirty="0">
                <a:solidFill>
                  <a:srgbClr val="1713CB"/>
                </a:solidFill>
                <a:latin typeface="Cambria" pitchFamily="18" charset="0"/>
              </a:rPr>
              <a:t>, </a:t>
            </a:r>
            <a:r>
              <a:rPr lang="en-US" sz="2600" dirty="0" err="1">
                <a:solidFill>
                  <a:srgbClr val="1713CB"/>
                </a:solidFill>
                <a:latin typeface="Cambria" pitchFamily="18" charset="0"/>
              </a:rPr>
              <a:t>vận</a:t>
            </a:r>
            <a:r>
              <a:rPr lang="en-US" sz="2600" dirty="0">
                <a:solidFill>
                  <a:srgbClr val="1713CB"/>
                </a:solidFill>
                <a:latin typeface="Cambria" pitchFamily="18" charset="0"/>
              </a:rPr>
              <a:t> </a:t>
            </a:r>
            <a:r>
              <a:rPr lang="en-US" sz="2600" dirty="0" err="1">
                <a:solidFill>
                  <a:srgbClr val="1713CB"/>
                </a:solidFill>
                <a:latin typeface="Cambria" pitchFamily="18" charset="0"/>
              </a:rPr>
              <a:t>động</a:t>
            </a:r>
            <a:r>
              <a:rPr lang="en-US" sz="2600" dirty="0">
                <a:solidFill>
                  <a:srgbClr val="1713CB"/>
                </a:solidFill>
                <a:latin typeface="Cambria" pitchFamily="18" charset="0"/>
              </a:rPr>
              <a:t> </a:t>
            </a:r>
            <a:r>
              <a:rPr lang="en-US" sz="2600" dirty="0" err="1">
                <a:solidFill>
                  <a:srgbClr val="1713CB"/>
                </a:solidFill>
                <a:latin typeface="Cambria" pitchFamily="18" charset="0"/>
              </a:rPr>
              <a:t>cơ</a:t>
            </a:r>
            <a:r>
              <a:rPr lang="en-US" sz="2600" dirty="0">
                <a:solidFill>
                  <a:srgbClr val="1713CB"/>
                </a:solidFill>
                <a:latin typeface="Cambria" pitchFamily="18" charset="0"/>
              </a:rPr>
              <a:t> </a:t>
            </a:r>
            <a:r>
              <a:rPr lang="en-US" sz="2600" dirty="0" err="1">
                <a:solidFill>
                  <a:srgbClr val="1713CB"/>
                </a:solidFill>
                <a:latin typeface="Cambria" pitchFamily="18" charset="0"/>
              </a:rPr>
              <a:t>thể</a:t>
            </a:r>
            <a:r>
              <a:rPr lang="en-US" sz="2600" dirty="0">
                <a:solidFill>
                  <a:srgbClr val="1713CB"/>
                </a:solidFill>
                <a:latin typeface="Cambria" pitchFamily="18" charset="0"/>
              </a:rPr>
              <a:t> </a:t>
            </a:r>
            <a:r>
              <a:rPr lang="en-US" sz="2600" dirty="0" err="1">
                <a:solidFill>
                  <a:srgbClr val="1713CB"/>
                </a:solidFill>
                <a:latin typeface="Cambria" pitchFamily="18" charset="0"/>
              </a:rPr>
              <a:t>theo</a:t>
            </a:r>
            <a:r>
              <a:rPr lang="en-US" sz="2600" dirty="0">
                <a:solidFill>
                  <a:srgbClr val="1713CB"/>
                </a:solidFill>
                <a:latin typeface="Cambria" pitchFamily="18" charset="0"/>
              </a:rPr>
              <a:t> </a:t>
            </a:r>
            <a:r>
              <a:rPr lang="en-US" sz="2600" dirty="0" err="1">
                <a:solidFill>
                  <a:srgbClr val="1713CB"/>
                </a:solidFill>
                <a:latin typeface="Cambria" pitchFamily="18" charset="0"/>
              </a:rPr>
              <a:t>nhịp</a:t>
            </a:r>
            <a:r>
              <a:rPr lang="en-US" sz="2600" dirty="0">
                <a:solidFill>
                  <a:srgbClr val="1713CB"/>
                </a:solidFill>
                <a:latin typeface="Cambria" pitchFamily="18" charset="0"/>
              </a:rPr>
              <a:t> </a:t>
            </a:r>
            <a:r>
              <a:rPr lang="en-US" sz="2600" dirty="0" err="1">
                <a:solidFill>
                  <a:srgbClr val="1713CB"/>
                </a:solidFill>
                <a:latin typeface="Cambria" pitchFamily="18" charset="0"/>
              </a:rPr>
              <a:t>điệu</a:t>
            </a:r>
            <a:r>
              <a:rPr lang="en-US" sz="2600" dirty="0">
                <a:solidFill>
                  <a:srgbClr val="1713CB"/>
                </a:solidFill>
                <a:latin typeface="Cambria" pitchFamily="18" charset="0"/>
              </a:rPr>
              <a:t> </a:t>
            </a:r>
            <a:r>
              <a:rPr lang="en-US" sz="2600" dirty="0" err="1">
                <a:solidFill>
                  <a:srgbClr val="1713CB"/>
                </a:solidFill>
                <a:latin typeface="Cambria" pitchFamily="18" charset="0"/>
              </a:rPr>
              <a:t>bài</a:t>
            </a:r>
            <a:r>
              <a:rPr lang="en-US" sz="2600" dirty="0">
                <a:solidFill>
                  <a:srgbClr val="1713CB"/>
                </a:solidFill>
                <a:latin typeface="Cambria" pitchFamily="18" charset="0"/>
              </a:rPr>
              <a:t>:</a:t>
            </a:r>
          </a:p>
          <a:p>
            <a:pPr indent="284163" algn="just">
              <a:defRPr/>
            </a:pPr>
            <a:r>
              <a:rPr lang="en-US" sz="2400" i="1" dirty="0">
                <a:latin typeface="Cambria" pitchFamily="18" charset="0"/>
              </a:rPr>
              <a:t>+ </a:t>
            </a:r>
            <a:r>
              <a:rPr lang="en-US" sz="2400" i="1" dirty="0" err="1">
                <a:latin typeface="Cambria" pitchFamily="18" charset="0"/>
              </a:rPr>
              <a:t>Bậc</a:t>
            </a:r>
            <a:r>
              <a:rPr lang="en-US" sz="2400" i="1" dirty="0">
                <a:latin typeface="Cambria" pitchFamily="18" charset="0"/>
              </a:rPr>
              <a:t> </a:t>
            </a:r>
            <a:r>
              <a:rPr lang="en-US" sz="2400" i="1" dirty="0" err="1">
                <a:latin typeface="Cambria" pitchFamily="18" charset="0"/>
              </a:rPr>
              <a:t>thang</a:t>
            </a:r>
            <a:r>
              <a:rPr lang="en-US" sz="2400" i="1" dirty="0">
                <a:latin typeface="Cambria" pitchFamily="18" charset="0"/>
              </a:rPr>
              <a:t> </a:t>
            </a:r>
            <a:r>
              <a:rPr lang="en-US" sz="2400" i="1" dirty="0" err="1">
                <a:latin typeface="Cambria" pitchFamily="18" charset="0"/>
              </a:rPr>
              <a:t>Đô</a:t>
            </a:r>
            <a:r>
              <a:rPr lang="en-US" sz="2400" i="1" dirty="0">
                <a:latin typeface="Cambria" pitchFamily="18" charset="0"/>
              </a:rPr>
              <a:t>-</a:t>
            </a:r>
            <a:r>
              <a:rPr lang="en-US" sz="2400" i="1" dirty="0" err="1">
                <a:latin typeface="Cambria" pitchFamily="18" charset="0"/>
              </a:rPr>
              <a:t>Rê</a:t>
            </a:r>
            <a:r>
              <a:rPr lang="en-US" sz="2400" i="1" dirty="0">
                <a:latin typeface="Cambria" pitchFamily="18" charset="0"/>
              </a:rPr>
              <a:t>-Mi.</a:t>
            </a:r>
            <a:endParaRPr lang="en-US" sz="2400" dirty="0">
              <a:latin typeface="Cambria" pitchFamily="18" charset="0"/>
            </a:endParaRPr>
          </a:p>
          <a:p>
            <a:pPr indent="284163" algn="just">
              <a:defRPr/>
            </a:pPr>
            <a:r>
              <a:rPr lang="en-US" sz="2400" i="1" dirty="0">
                <a:latin typeface="Cambria" pitchFamily="18" charset="0"/>
              </a:rPr>
              <a:t>+ Ban </a:t>
            </a:r>
            <a:r>
              <a:rPr lang="en-US" sz="2400" i="1" dirty="0" err="1">
                <a:latin typeface="Cambria" pitchFamily="18" charset="0"/>
              </a:rPr>
              <a:t>nhạc</a:t>
            </a:r>
            <a:r>
              <a:rPr lang="en-US" sz="2400" i="1" dirty="0">
                <a:latin typeface="Cambria" pitchFamily="18" charset="0"/>
              </a:rPr>
              <a:t> </a:t>
            </a:r>
            <a:r>
              <a:rPr lang="en-US" sz="2400" i="1" dirty="0" err="1">
                <a:latin typeface="Cambria" pitchFamily="18" charset="0"/>
              </a:rPr>
              <a:t>Đô</a:t>
            </a:r>
            <a:r>
              <a:rPr lang="en-US" sz="2400" i="1" dirty="0">
                <a:latin typeface="Cambria" pitchFamily="18" charset="0"/>
              </a:rPr>
              <a:t>-</a:t>
            </a:r>
            <a:r>
              <a:rPr lang="en-US" sz="2400" i="1" dirty="0" err="1">
                <a:latin typeface="Cambria" pitchFamily="18" charset="0"/>
              </a:rPr>
              <a:t>Rê</a:t>
            </a:r>
            <a:r>
              <a:rPr lang="en-US" sz="2400" i="1" dirty="0">
                <a:latin typeface="Cambria" pitchFamily="18" charset="0"/>
              </a:rPr>
              <a:t>-Mi.</a:t>
            </a:r>
            <a:endParaRPr lang="en-US" sz="2400" dirty="0">
              <a:latin typeface="Cambria" pitchFamily="18" charset="0"/>
            </a:endParaRPr>
          </a:p>
          <a:p>
            <a:pPr algn="just">
              <a:defRPr/>
            </a:pPr>
            <a:r>
              <a:rPr lang="en-US" sz="2600" dirty="0">
                <a:solidFill>
                  <a:srgbClr val="1713CB"/>
                </a:solidFill>
                <a:latin typeface="Cambria" pitchFamily="18" charset="0"/>
              </a:rPr>
              <a:t>- </a:t>
            </a:r>
            <a:r>
              <a:rPr lang="en-US" sz="2600" dirty="0" err="1">
                <a:solidFill>
                  <a:srgbClr val="1713CB"/>
                </a:solidFill>
                <a:latin typeface="Cambria" pitchFamily="18" charset="0"/>
              </a:rPr>
              <a:t>Nhận</a:t>
            </a:r>
            <a:r>
              <a:rPr lang="en-US" sz="2600" dirty="0">
                <a:solidFill>
                  <a:srgbClr val="1713CB"/>
                </a:solidFill>
                <a:latin typeface="Cambria" pitchFamily="18" charset="0"/>
              </a:rPr>
              <a:t> </a:t>
            </a:r>
            <a:r>
              <a:rPr lang="en-US" sz="2600" dirty="0" err="1">
                <a:solidFill>
                  <a:srgbClr val="1713CB"/>
                </a:solidFill>
                <a:latin typeface="Cambria" pitchFamily="18" charset="0"/>
              </a:rPr>
              <a:t>biết</a:t>
            </a:r>
            <a:r>
              <a:rPr lang="en-US" sz="2600" dirty="0">
                <a:solidFill>
                  <a:srgbClr val="1713CB"/>
                </a:solidFill>
                <a:latin typeface="Cambria" pitchFamily="18" charset="0"/>
              </a:rPr>
              <a:t>, </a:t>
            </a:r>
            <a:r>
              <a:rPr lang="en-US" sz="2600" dirty="0" err="1">
                <a:solidFill>
                  <a:srgbClr val="1713CB"/>
                </a:solidFill>
                <a:latin typeface="Cambria" pitchFamily="18" charset="0"/>
              </a:rPr>
              <a:t>nêu</a:t>
            </a:r>
            <a:r>
              <a:rPr lang="en-US" sz="2600" dirty="0">
                <a:solidFill>
                  <a:srgbClr val="1713CB"/>
                </a:solidFill>
                <a:latin typeface="Cambria" pitchFamily="18" charset="0"/>
              </a:rPr>
              <a:t> </a:t>
            </a:r>
            <a:r>
              <a:rPr lang="en-US" sz="2600" dirty="0" err="1">
                <a:solidFill>
                  <a:srgbClr val="1713CB"/>
                </a:solidFill>
                <a:latin typeface="Cambria" pitchFamily="18" charset="0"/>
              </a:rPr>
              <a:t>tên</a:t>
            </a:r>
            <a:r>
              <a:rPr lang="en-US" sz="2600" dirty="0">
                <a:solidFill>
                  <a:srgbClr val="1713CB"/>
                </a:solidFill>
                <a:latin typeface="Cambria" pitchFamily="18" charset="0"/>
              </a:rPr>
              <a:t> </a:t>
            </a:r>
            <a:r>
              <a:rPr lang="en-US" sz="2600" dirty="0" err="1">
                <a:solidFill>
                  <a:srgbClr val="1713CB"/>
                </a:solidFill>
                <a:latin typeface="Cambria" pitchFamily="18" charset="0"/>
              </a:rPr>
              <a:t>và</a:t>
            </a:r>
            <a:r>
              <a:rPr lang="en-US" sz="2600" dirty="0">
                <a:solidFill>
                  <a:srgbClr val="1713CB"/>
                </a:solidFill>
                <a:latin typeface="Cambria" pitchFamily="18" charset="0"/>
              </a:rPr>
              <a:t> </a:t>
            </a:r>
            <a:r>
              <a:rPr lang="en-US" sz="2600" dirty="0" err="1">
                <a:solidFill>
                  <a:srgbClr val="1713CB"/>
                </a:solidFill>
                <a:latin typeface="Cambria" pitchFamily="18" charset="0"/>
              </a:rPr>
              <a:t>hình</a:t>
            </a:r>
            <a:r>
              <a:rPr lang="en-US" sz="2600" dirty="0">
                <a:solidFill>
                  <a:srgbClr val="1713CB"/>
                </a:solidFill>
                <a:latin typeface="Cambria" pitchFamily="18" charset="0"/>
              </a:rPr>
              <a:t> </a:t>
            </a:r>
            <a:r>
              <a:rPr lang="en-US" sz="2600" dirty="0" err="1">
                <a:solidFill>
                  <a:srgbClr val="1713CB"/>
                </a:solidFill>
                <a:latin typeface="Cambria" pitchFamily="18" charset="0"/>
              </a:rPr>
              <a:t>dáng</a:t>
            </a:r>
            <a:r>
              <a:rPr lang="en-US" sz="2600" dirty="0">
                <a:solidFill>
                  <a:srgbClr val="1713CB"/>
                </a:solidFill>
                <a:latin typeface="Cambria" pitchFamily="18" charset="0"/>
              </a:rPr>
              <a:t> </a:t>
            </a:r>
            <a:r>
              <a:rPr lang="en-US" sz="2600" dirty="0" err="1">
                <a:solidFill>
                  <a:srgbClr val="1713CB"/>
                </a:solidFill>
                <a:latin typeface="Cambria" pitchFamily="18" charset="0"/>
              </a:rPr>
              <a:t>nhạc</a:t>
            </a:r>
            <a:r>
              <a:rPr lang="en-US" sz="2600" dirty="0">
                <a:solidFill>
                  <a:srgbClr val="1713CB"/>
                </a:solidFill>
                <a:latin typeface="Cambria" pitchFamily="18" charset="0"/>
              </a:rPr>
              <a:t> </a:t>
            </a:r>
            <a:r>
              <a:rPr lang="en-US" sz="2600" dirty="0" err="1">
                <a:solidFill>
                  <a:srgbClr val="1713CB"/>
                </a:solidFill>
                <a:latin typeface="Cambria" pitchFamily="18" charset="0"/>
              </a:rPr>
              <a:t>cụ</a:t>
            </a:r>
            <a:r>
              <a:rPr lang="en-US" sz="2600" dirty="0">
                <a:solidFill>
                  <a:srgbClr val="1713CB"/>
                </a:solidFill>
                <a:latin typeface="Cambria" pitchFamily="18" charset="0"/>
              </a:rPr>
              <a:t> </a:t>
            </a:r>
            <a:r>
              <a:rPr lang="en-US" sz="2600" i="1" dirty="0" err="1">
                <a:latin typeface="Cambria" pitchFamily="18" charset="0"/>
              </a:rPr>
              <a:t>trống</a:t>
            </a:r>
            <a:r>
              <a:rPr lang="en-US" sz="2600" i="1" dirty="0">
                <a:latin typeface="Cambria" pitchFamily="18" charset="0"/>
              </a:rPr>
              <a:t> con, </a:t>
            </a:r>
            <a:r>
              <a:rPr lang="en-US" sz="2600" i="1" dirty="0" err="1">
                <a:latin typeface="Cambria" pitchFamily="18" charset="0"/>
              </a:rPr>
              <a:t>trống</a:t>
            </a:r>
            <a:r>
              <a:rPr lang="en-US" sz="2600" i="1" dirty="0">
                <a:latin typeface="Cambria" pitchFamily="18" charset="0"/>
              </a:rPr>
              <a:t> </a:t>
            </a:r>
            <a:r>
              <a:rPr lang="en-US" sz="2600" i="1" dirty="0" err="1">
                <a:latin typeface="Cambria" pitchFamily="18" charset="0"/>
              </a:rPr>
              <a:t>cái</a:t>
            </a:r>
            <a:r>
              <a:rPr lang="en-US" sz="2600" i="1" dirty="0">
                <a:latin typeface="Cambria" pitchFamily="18" charset="0"/>
              </a:rPr>
              <a:t>.</a:t>
            </a:r>
          </a:p>
          <a:p>
            <a:pPr algn="just">
              <a:defRPr/>
            </a:pPr>
            <a:r>
              <a:rPr lang="en-US" sz="2600" dirty="0">
                <a:solidFill>
                  <a:srgbClr val="1713CB"/>
                </a:solidFill>
              </a:rPr>
              <a:t>- </a:t>
            </a:r>
            <a:r>
              <a:rPr lang="en-US" sz="2600" dirty="0" err="1">
                <a:solidFill>
                  <a:srgbClr val="1713CB"/>
                </a:solidFill>
              </a:rPr>
              <a:t>Kể</a:t>
            </a:r>
            <a:r>
              <a:rPr lang="en-US" sz="2600" dirty="0">
                <a:solidFill>
                  <a:srgbClr val="1713CB"/>
                </a:solidFill>
              </a:rPr>
              <a:t> </a:t>
            </a:r>
            <a:r>
              <a:rPr lang="en-US" sz="2600" dirty="0" err="1">
                <a:solidFill>
                  <a:srgbClr val="1713CB"/>
                </a:solidFill>
              </a:rPr>
              <a:t>câu</a:t>
            </a:r>
            <a:r>
              <a:rPr lang="en-US" sz="2600" dirty="0">
                <a:solidFill>
                  <a:srgbClr val="1713CB"/>
                </a:solidFill>
              </a:rPr>
              <a:t> </a:t>
            </a:r>
            <a:r>
              <a:rPr lang="en-US" sz="2600" dirty="0" err="1">
                <a:solidFill>
                  <a:srgbClr val="1713CB"/>
                </a:solidFill>
              </a:rPr>
              <a:t>chuyện</a:t>
            </a:r>
            <a:r>
              <a:rPr lang="en-US" sz="2600" dirty="0">
                <a:solidFill>
                  <a:srgbClr val="1713CB"/>
                </a:solidFill>
              </a:rPr>
              <a:t> </a:t>
            </a:r>
            <a:r>
              <a:rPr lang="en-US" sz="2600" i="1" dirty="0"/>
              <a:t>“</a:t>
            </a:r>
            <a:r>
              <a:rPr lang="en-US" sz="2600" i="1" dirty="0" err="1"/>
              <a:t>Khu</a:t>
            </a:r>
            <a:r>
              <a:rPr lang="en-US" sz="2600" i="1" dirty="0"/>
              <a:t> </a:t>
            </a:r>
            <a:r>
              <a:rPr lang="en-US" sz="2600" i="1" dirty="0" err="1"/>
              <a:t>rừng</a:t>
            </a:r>
            <a:r>
              <a:rPr lang="en-US" sz="2600" i="1" dirty="0"/>
              <a:t> </a:t>
            </a:r>
            <a:r>
              <a:rPr lang="en-US" sz="2600" i="1" dirty="0" err="1"/>
              <a:t>kì</a:t>
            </a:r>
            <a:r>
              <a:rPr lang="en-US" sz="2600" i="1" dirty="0"/>
              <a:t> </a:t>
            </a:r>
            <a:r>
              <a:rPr lang="en-US" sz="2600" i="1" dirty="0" err="1"/>
              <a:t>diệu</a:t>
            </a:r>
            <a:r>
              <a:rPr lang="en-US" sz="2600" i="1" dirty="0"/>
              <a:t>”.</a:t>
            </a:r>
          </a:p>
          <a:p>
            <a:pPr algn="just">
              <a:defRPr/>
            </a:pPr>
            <a:endParaRPr lang="en-US" sz="2600" dirty="0">
              <a:latin typeface="Cambria"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500"/>
                                        <p:tgtEl>
                                          <p:spTgt spid="2">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fade">
                                      <p:cBhvr>
                                        <p:cTn id="30" dur="500"/>
                                        <p:tgtEl>
                                          <p:spTgt spid="2">
                                            <p:txEl>
                                              <p:pRg st="7" end="7"/>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Effect transition="in" filter="fade">
                                      <p:cBhvr>
                                        <p:cTn id="35" dur="500"/>
                                        <p:tgtEl>
                                          <p:spTgt spid="2">
                                            <p:txEl>
                                              <p:pRg st="8" end="8"/>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nodeType="clickEffect">
                                  <p:stCondLst>
                                    <p:cond delay="0"/>
                                  </p:stCondLst>
                                  <p:childTnLst>
                                    <p:set>
                                      <p:cBhvr>
                                        <p:cTn id="39" dur="1" fill="hold">
                                          <p:stCondLst>
                                            <p:cond delay="0"/>
                                          </p:stCondLst>
                                        </p:cTn>
                                        <p:tgtEl>
                                          <p:spTgt spid="2">
                                            <p:txEl>
                                              <p:pRg st="9" end="9"/>
                                            </p:txEl>
                                          </p:spTgt>
                                        </p:tgtEl>
                                        <p:attrNameLst>
                                          <p:attrName>style.visibility</p:attrName>
                                        </p:attrNameLst>
                                      </p:cBhvr>
                                      <p:to>
                                        <p:strVal val="visible"/>
                                      </p:to>
                                    </p:set>
                                    <p:animEffect transition="in" filter="fade">
                                      <p:cBhvr>
                                        <p:cTn id="40"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0" descr="Kết quả hình ảnh cho nền powerpoint đẹp"/>
          <p:cNvPicPr>
            <a:picLocks noChangeAspect="1" noChangeArrowheads="1"/>
          </p:cNvPicPr>
          <p:nvPr/>
        </p:nvPicPr>
        <p:blipFill>
          <a:blip r:embed="rId2">
            <a:lum bright="10000" contrast="20000"/>
            <a:extLst>
              <a:ext uri="{28A0092B-C50C-407E-A947-70E740481C1C}">
                <a14:useLocalDpi xmlns:a14="http://schemas.microsoft.com/office/drawing/2010/main" val="0"/>
              </a:ext>
            </a:extLst>
          </a:blip>
          <a:srcRect t="3616" b="4849"/>
          <a:stretch>
            <a:fillRect/>
          </a:stretch>
        </p:blipFill>
        <p:spPr bwMode="auto">
          <a:xfrm>
            <a:off x="-19050" y="0"/>
            <a:ext cx="10991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6" descr="ag00373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34405">
            <a:off x="6854825" y="4481513"/>
            <a:ext cx="2478088" cy="170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92213" y="4654550"/>
            <a:ext cx="2713037"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2336800" y="2528888"/>
            <a:ext cx="6223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291" tIns="57145" rIns="114291" bIns="57145">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8800" b="1">
                <a:solidFill>
                  <a:srgbClr val="0000FF"/>
                </a:solidFill>
                <a:cs typeface="Times New Roman" panose="02020603050405020304" pitchFamily="18" charset="0"/>
              </a:rPr>
              <a:t>TỔNG KẾT</a:t>
            </a:r>
          </a:p>
        </p:txBody>
      </p:sp>
      <p:pic>
        <p:nvPicPr>
          <p:cNvPr id="9222" name="Picture 8" descr="000o"/>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9688" y="-4763"/>
            <a:ext cx="11012488" cy="10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9" descr="000o"/>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9688" y="6753225"/>
            <a:ext cx="10995026"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10" descr="000o"/>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3331369" y="3378994"/>
            <a:ext cx="6707187" cy="123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11" descr="000o"/>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7557294" y="3378994"/>
            <a:ext cx="6707187"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1" descr="14"/>
          <p:cNvPicPr>
            <a:picLocks noChangeAspect="1" noChangeArrowheads="1"/>
          </p:cNvPicPr>
          <p:nvPr/>
        </p:nvPicPr>
        <p:blipFill>
          <a:blip r:embed="rId2">
            <a:extLst>
              <a:ext uri="{28A0092B-C50C-407E-A947-70E740481C1C}">
                <a14:useLocalDpi xmlns:a14="http://schemas.microsoft.com/office/drawing/2010/main" val="0"/>
              </a:ext>
            </a:extLst>
          </a:blip>
          <a:srcRect l="11783" t="9186" r="31018" b="16690"/>
          <a:stretch>
            <a:fillRect/>
          </a:stretch>
        </p:blipFill>
        <p:spPr bwMode="auto">
          <a:xfrm>
            <a:off x="0" y="0"/>
            <a:ext cx="10972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88" y="5013325"/>
            <a:ext cx="1015365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a:spLocks noChangeArrowheads="1"/>
          </p:cNvSpPr>
          <p:nvPr/>
        </p:nvSpPr>
        <p:spPr bwMode="auto">
          <a:xfrm>
            <a:off x="590550" y="460375"/>
            <a:ext cx="10009188"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nSpc>
                <a:spcPct val="150000"/>
              </a:lnSpc>
            </a:pPr>
            <a:r>
              <a:rPr lang="en-US" altLang="en-US" sz="4000" b="1">
                <a:solidFill>
                  <a:srgbClr val="FF0000"/>
                </a:solidFill>
                <a:latin typeface="Cambria" panose="02040503050406030204" pitchFamily="18" charset="0"/>
              </a:rPr>
              <a:t>NỘI DUNG </a:t>
            </a:r>
            <a:r>
              <a:rPr lang="en-US" altLang="en-US" sz="4000" b="1" i="1">
                <a:solidFill>
                  <a:srgbClr val="FF0000"/>
                </a:solidFill>
                <a:latin typeface="Cambria" panose="02040503050406030204" pitchFamily="18" charset="0"/>
              </a:rPr>
              <a:t>(4 chủ đề)</a:t>
            </a:r>
            <a:endParaRPr lang="en-US" altLang="en-US" sz="4000" b="1">
              <a:solidFill>
                <a:srgbClr val="FF0000"/>
              </a:solidFill>
              <a:latin typeface="Cambria" panose="02040503050406030204" pitchFamily="18" charset="0"/>
            </a:endParaRPr>
          </a:p>
          <a:p>
            <a:pPr algn="just"/>
            <a:r>
              <a:rPr lang="en-US" altLang="en-US" sz="2800" b="1">
                <a:solidFill>
                  <a:srgbClr val="1713CB"/>
                </a:solidFill>
                <a:latin typeface="Cambria" panose="02040503050406030204" pitchFamily="18" charset="0"/>
              </a:rPr>
              <a:t>+ </a:t>
            </a:r>
            <a:r>
              <a:rPr lang="vi-VN" altLang="en-US" sz="2800" b="1">
                <a:solidFill>
                  <a:srgbClr val="1713CB"/>
                </a:solidFill>
                <a:latin typeface="Cambria" panose="02040503050406030204" pitchFamily="18" charset="0"/>
              </a:rPr>
              <a:t>Hát: </a:t>
            </a:r>
            <a:r>
              <a:rPr lang="en-US" altLang="en-US" sz="2800" i="1">
                <a:latin typeface="Cambria" panose="02040503050406030204" pitchFamily="18" charset="0"/>
              </a:rPr>
              <a:t>Vào rừng hoa, Tổ quốc ta, Lớp Một thân yêu, Chào người bạn mới đến.</a:t>
            </a:r>
            <a:endParaRPr lang="en-US" altLang="en-US" sz="2800">
              <a:latin typeface="Cambria" panose="02040503050406030204" pitchFamily="18" charset="0"/>
            </a:endParaRPr>
          </a:p>
          <a:p>
            <a:pPr algn="just">
              <a:lnSpc>
                <a:spcPct val="150000"/>
              </a:lnSpc>
            </a:pPr>
            <a:r>
              <a:rPr lang="en-US" altLang="en-US" sz="2800" b="1">
                <a:solidFill>
                  <a:srgbClr val="1713CB"/>
                </a:solidFill>
                <a:latin typeface="Cambria" panose="02040503050406030204" pitchFamily="18" charset="0"/>
              </a:rPr>
              <a:t>+</a:t>
            </a:r>
            <a:r>
              <a:rPr lang="vi-VN" altLang="en-US" sz="2800" b="1">
                <a:solidFill>
                  <a:srgbClr val="1713CB"/>
                </a:solidFill>
                <a:latin typeface="Cambria" panose="02040503050406030204" pitchFamily="18" charset="0"/>
              </a:rPr>
              <a:t> Đọc nhạc: </a:t>
            </a:r>
            <a:r>
              <a:rPr lang="en-US" altLang="en-US" sz="2800" i="1">
                <a:latin typeface="Cambria" panose="02040503050406030204" pitchFamily="18" charset="0"/>
              </a:rPr>
              <a:t>Bậc thang Đô-Rê-Mi, Ban nhạc Đô-Rê-Mi.</a:t>
            </a:r>
            <a:endParaRPr lang="en-US" altLang="en-US" sz="2800">
              <a:latin typeface="Cambria" panose="02040503050406030204" pitchFamily="18" charset="0"/>
            </a:endParaRPr>
          </a:p>
          <a:p>
            <a:pPr algn="just">
              <a:lnSpc>
                <a:spcPct val="150000"/>
              </a:lnSpc>
            </a:pPr>
            <a:r>
              <a:rPr lang="en-US" altLang="en-US" sz="2800" b="1">
                <a:solidFill>
                  <a:srgbClr val="1713CB"/>
                </a:solidFill>
                <a:latin typeface="Cambria" panose="02040503050406030204" pitchFamily="18" charset="0"/>
              </a:rPr>
              <a:t>+ Nhạc cụ: </a:t>
            </a:r>
            <a:r>
              <a:rPr lang="en-US" altLang="en-US" sz="2800" i="1">
                <a:latin typeface="Cambria" panose="02040503050406030204" pitchFamily="18" charset="0"/>
              </a:rPr>
              <a:t>Trống con.</a:t>
            </a:r>
            <a:endParaRPr lang="en-US" altLang="en-US" sz="2800">
              <a:latin typeface="Cambria" panose="02040503050406030204" pitchFamily="18" charset="0"/>
            </a:endParaRPr>
          </a:p>
          <a:p>
            <a:pPr algn="just">
              <a:lnSpc>
                <a:spcPct val="150000"/>
              </a:lnSpc>
            </a:pPr>
            <a:r>
              <a:rPr lang="en-US" altLang="en-US" sz="2800" b="1">
                <a:solidFill>
                  <a:srgbClr val="1713CB"/>
                </a:solidFill>
                <a:latin typeface="Cambria" panose="02040503050406030204" pitchFamily="18" charset="0"/>
              </a:rPr>
              <a:t>+ Nghe nhạc: </a:t>
            </a:r>
            <a:r>
              <a:rPr lang="en-US" altLang="en-US" sz="2800">
                <a:latin typeface="Cambria" panose="02040503050406030204" pitchFamily="18" charset="0"/>
              </a:rPr>
              <a:t>Bài hát </a:t>
            </a:r>
            <a:r>
              <a:rPr lang="en-US" altLang="en-US" sz="2800" i="1">
                <a:latin typeface="Cambria" panose="02040503050406030204" pitchFamily="18" charset="0"/>
              </a:rPr>
              <a:t>Quốc ca, Những bông hoa những bài ca, Vũ khúc thiên nga.</a:t>
            </a:r>
            <a:endParaRPr lang="en-US" altLang="en-US" sz="2800">
              <a:latin typeface="Cambria" panose="02040503050406030204" pitchFamily="18" charset="0"/>
            </a:endParaRPr>
          </a:p>
          <a:p>
            <a:pPr algn="just"/>
            <a:r>
              <a:rPr lang="en-US" altLang="en-US" sz="2800" b="1">
                <a:solidFill>
                  <a:srgbClr val="1713CB"/>
                </a:solidFill>
                <a:latin typeface="Cambria" panose="02040503050406030204" pitchFamily="18" charset="0"/>
              </a:rPr>
              <a:t>+</a:t>
            </a:r>
            <a:r>
              <a:rPr lang="vi-VN" altLang="en-US" sz="2800" b="1">
                <a:solidFill>
                  <a:srgbClr val="1713CB"/>
                </a:solidFill>
                <a:latin typeface="Cambria" panose="02040503050406030204" pitchFamily="18" charset="0"/>
              </a:rPr>
              <a:t> Thường thức âm nhạc: </a:t>
            </a:r>
            <a:r>
              <a:rPr lang="en-US" altLang="en-US" sz="2800" i="1">
                <a:latin typeface="Cambria" panose="02040503050406030204" pitchFamily="18" charset="0"/>
              </a:rPr>
              <a:t>Âm thanh kì diệu, trống cái.</a:t>
            </a:r>
            <a:endParaRPr lang="en-US" altLang="en-US" sz="2800">
              <a:latin typeface="Cambria" panose="020405030504060302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9457</TotalTime>
  <Words>534</Words>
  <Application>Microsoft Office PowerPoint</Application>
  <PresentationFormat>Custom</PresentationFormat>
  <Paragraphs>38</Paragraphs>
  <Slides>10</Slides>
  <Notes>0</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ＭＳ Ｐゴシック</vt:lpstr>
      <vt:lpstr>Arial</vt:lpstr>
      <vt:lpstr>Calibri</vt:lpstr>
      <vt:lpstr>Cambria</vt:lpstr>
      <vt:lpstr>Constantia</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Minh Hien</dc:creator>
  <cp:lastModifiedBy>Hằng Nguyễn</cp:lastModifiedBy>
  <cp:revision>642</cp:revision>
  <dcterms:created xsi:type="dcterms:W3CDTF">2010-04-30T18:19:48Z</dcterms:created>
  <dcterms:modified xsi:type="dcterms:W3CDTF">2025-12-30T15:14:44Z</dcterms:modified>
</cp:coreProperties>
</file>