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87" r:id="rId4"/>
    <p:sldId id="372" r:id="rId5"/>
    <p:sldId id="373" r:id="rId6"/>
    <p:sldId id="356" r:id="rId7"/>
    <p:sldId id="357" r:id="rId8"/>
    <p:sldId id="364" r:id="rId9"/>
    <p:sldId id="358" r:id="rId10"/>
    <p:sldId id="359" r:id="rId11"/>
    <p:sldId id="374" r:id="rId12"/>
    <p:sldId id="375" r:id="rId13"/>
    <p:sldId id="376" r:id="rId14"/>
    <p:sldId id="380" r:id="rId15"/>
    <p:sldId id="377" r:id="rId16"/>
    <p:sldId id="378" r:id="rId17"/>
    <p:sldId id="279" r:id="rId18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07"/>
    <p:restoredTop sz="94660"/>
  </p:normalViewPr>
  <p:slideViewPr>
    <p:cSldViewPr snapToGrid="0" showGuides="1">
      <p:cViewPr varScale="1">
        <p:scale>
          <a:sx n="69" d="100"/>
          <a:sy n="69" d="100"/>
        </p:scale>
        <p:origin x="4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2-24T08:33:54.232" idx="1">
    <p:pos x="1610" y="2554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31/12/2025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  <a:t>‹#›</a:t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>
            <a:extLst>
              <a:ext uri="{FF2B5EF4-FFF2-40B4-BE49-F238E27FC236}">
                <a16:creationId xmlns:a16="http://schemas.microsoft.com/office/drawing/2014/main" id="{27FB5680-B39D-E541-898D-686E9EED3D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>
            <a:extLst>
              <a:ext uri="{FF2B5EF4-FFF2-40B4-BE49-F238E27FC236}">
                <a16:creationId xmlns:a16="http://schemas.microsoft.com/office/drawing/2014/main" id="{42DDAF0F-D2AB-5947-82B4-4773874255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52580" name="Slide Number Placeholder 3">
            <a:extLst>
              <a:ext uri="{FF2B5EF4-FFF2-40B4-BE49-F238E27FC236}">
                <a16:creationId xmlns:a16="http://schemas.microsoft.com/office/drawing/2014/main" id="{9B97F7D4-C0E0-D044-BAB6-B95FF3714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60ED73-2D74-DA47-BA32-5FA1FF24F83D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66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15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31/12/2025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31/12/2025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31/12/2025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31/12/2025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71616EE-D213-40F6-9E8A-0F7C169B5435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292-07C6-42EE-BB70-BA6CAB71883D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8DD0-035C-4FF5-A74A-17FEE2FB17C0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6F0D-9328-4CDA-BAE3-44C607929848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DC8A-2222-44EB-B6CD-2D3F02366EAF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811A-112A-4EB4-A2BD-5EB36A00927C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1AE3-C5DF-4A1E-AA4B-65CF65E77EF0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31/12/2025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6FD7-AB81-4239-B7E2-CDF7E95EE57C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65CA-89C0-427B-9E5B-85C3F2D2D14A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63D0-23B0-42C4-B9C3-8C3B1B0EFE62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034-8B53-4573-AD68-D453502C4D8F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31/12/2025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31/12/2025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31/12/2025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31/12/2025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31/12/2025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31/12/2025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31/12/2025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7CB7-5F54-4807-B881-CC163DA4271A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89E8F79-26CE-4329-8E08-BB1BB4C7C8AD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t>‹#›</a:t>
            </a:fld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6717AC-4592-2E4C-AFAE-B2D737637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C4E13D-0869-5C43-A8DD-03331D87539E}"/>
              </a:ext>
            </a:extLst>
          </p:cNvPr>
          <p:cNvSpPr/>
          <p:nvPr/>
        </p:nvSpPr>
        <p:spPr>
          <a:xfrm>
            <a:off x="2514600" y="1787454"/>
            <a:ext cx="7391400" cy="1485900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5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CHÀO MỪNG QUÝ THẦY CÔ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5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VỀ DỰ GIỜ </a:t>
            </a:r>
            <a:r>
              <a:rPr lang="en-US" sz="4500" b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LỚP 1</a:t>
            </a:r>
            <a:endParaRPr lang="en-US" sz="4500" b="1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BC9D6D-EC5B-7D49-8066-0DF78C76E65E}"/>
              </a:ext>
            </a:extLst>
          </p:cNvPr>
          <p:cNvSpPr txBox="1"/>
          <p:nvPr/>
        </p:nvSpPr>
        <p:spPr>
          <a:xfrm>
            <a:off x="3694510" y="477061"/>
            <a:ext cx="48029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 TIỂU </a:t>
            </a:r>
            <a:r>
              <a:rPr lang="en-US" sz="27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 HƯNG ĐẠO</a:t>
            </a:r>
            <a:endParaRPr lang="en-US" sz="27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737355-FBB8-F740-9E4C-697D5F909A01}"/>
              </a:ext>
            </a:extLst>
          </p:cNvPr>
          <p:cNvSpPr txBox="1"/>
          <p:nvPr/>
        </p:nvSpPr>
        <p:spPr>
          <a:xfrm>
            <a:off x="4014074" y="3429000"/>
            <a:ext cx="46005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Môn</a:t>
            </a:r>
            <a:r>
              <a:rPr lang="en-US" sz="33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Đạo đức</a:t>
            </a:r>
            <a:endParaRPr lang="en-US" sz="33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1EE4C-6EA1-6443-B894-5C0CCD32B1F1}"/>
              </a:ext>
            </a:extLst>
          </p:cNvPr>
          <p:cNvSpPr txBox="1"/>
          <p:nvPr/>
        </p:nvSpPr>
        <p:spPr>
          <a:xfrm>
            <a:off x="-488950" y="179705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C2EA12-6F3B-10B6-AE68-2C3CF97F6CBA}"/>
              </a:ext>
            </a:extLst>
          </p:cNvPr>
          <p:cNvSpPr txBox="1"/>
          <p:nvPr/>
        </p:nvSpPr>
        <p:spPr>
          <a:xfrm>
            <a:off x="3236585" y="4419601"/>
            <a:ext cx="5718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Giáo viên: Lê Thanh Huyền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</a:rPr>
              <a:t>Lớp: 1A6</a:t>
            </a:r>
          </a:p>
          <a:p>
            <a:pPr algn="ctr"/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2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>
            <a:extLst>
              <a:ext uri="{FF2B5EF4-FFF2-40B4-BE49-F238E27FC236}">
                <a16:creationId xmlns:a16="http://schemas.microsoft.com/office/drawing/2014/main" id="{F04BFEAF-CEEF-0CC1-8F9C-5E4F58C7BA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29" y="-4038365"/>
            <a:ext cx="11560342" cy="1632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10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eg">
            <a:extLst>
              <a:ext uri="{FF2B5EF4-FFF2-40B4-BE49-F238E27FC236}">
                <a16:creationId xmlns:a16="http://schemas.microsoft.com/office/drawing/2014/main" id="{E42B10B8-0DE4-7641-4098-4785681C5D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" y="-12532682"/>
            <a:ext cx="13568619" cy="19158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2DB14B-82F0-1CAE-D2E1-5DFEC80D91CD}"/>
              </a:ext>
            </a:extLst>
          </p:cNvPr>
          <p:cNvSpPr txBox="1"/>
          <p:nvPr/>
        </p:nvSpPr>
        <p:spPr>
          <a:xfrm>
            <a:off x="1491915" y="1600199"/>
            <a:ext cx="409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657604-2FF1-2AC0-1211-F1FCDE703463}"/>
              </a:ext>
            </a:extLst>
          </p:cNvPr>
          <p:cNvSpPr txBox="1"/>
          <p:nvPr/>
        </p:nvSpPr>
        <p:spPr>
          <a:xfrm>
            <a:off x="1479883" y="3344778"/>
            <a:ext cx="409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32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1E745-3C7A-058E-BCA3-62C5268D4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>
            <a:extLst>
              <a:ext uri="{FF2B5EF4-FFF2-40B4-BE49-F238E27FC236}">
                <a16:creationId xmlns:a16="http://schemas.microsoft.com/office/drawing/2014/main" id="{41463CFC-112A-3959-1C93-7632E765E2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5" y="713262"/>
            <a:ext cx="12765504" cy="195840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03AB90-5161-8E9F-0C8A-4AD8D90C393E}"/>
              </a:ext>
            </a:extLst>
          </p:cNvPr>
          <p:cNvSpPr txBox="1"/>
          <p:nvPr/>
        </p:nvSpPr>
        <p:spPr>
          <a:xfrm>
            <a:off x="505326" y="5053252"/>
            <a:ext cx="114781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gàng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93319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>
            <a:extLst>
              <a:ext uri="{FF2B5EF4-FFF2-40B4-BE49-F238E27FC236}">
                <a16:creationId xmlns:a16="http://schemas.microsoft.com/office/drawing/2014/main" id="{3B2C9709-A75F-0721-F26F-265F463CFA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5" y="-4376106"/>
            <a:ext cx="12765504" cy="195840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7CDFD7-521C-877D-C72C-93A1C7EB4D6F}"/>
              </a:ext>
            </a:extLst>
          </p:cNvPr>
          <p:cNvSpPr txBox="1"/>
          <p:nvPr/>
        </p:nvSpPr>
        <p:spPr>
          <a:xfrm>
            <a:off x="505326" y="5558586"/>
            <a:ext cx="11069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cẩn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thận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gàng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31202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jpeg">
            <a:extLst>
              <a:ext uri="{FF2B5EF4-FFF2-40B4-BE49-F238E27FC236}">
                <a16:creationId xmlns:a16="http://schemas.microsoft.com/office/drawing/2014/main" id="{BA753FEC-5E4A-122D-4CA5-32853FEB01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5" y="-10981437"/>
            <a:ext cx="12765504" cy="195840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2B0934-C23C-EB67-2D5C-28F07DF6BA36}"/>
              </a:ext>
            </a:extLst>
          </p:cNvPr>
          <p:cNvSpPr txBox="1"/>
          <p:nvPr/>
        </p:nvSpPr>
        <p:spPr>
          <a:xfrm>
            <a:off x="505326" y="4042608"/>
            <a:ext cx="10311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dọn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dẹp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nơi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gàng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21533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975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5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3" y="2657475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0863" y="569913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5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165108" y="1378868"/>
            <a:ext cx="792529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Tiết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học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kết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thúc</a:t>
            </a:r>
            <a:endParaRPr lang="en-US" altLang="zh-CN" sz="8000" b="1" dirty="0">
              <a:solidFill>
                <a:srgbClr val="92A028"/>
              </a:solidFill>
              <a:latin typeface="Times New Roman" panose="02020603050405020304" pitchFamily="18" charset="0"/>
              <a:ea typeface="SimSun" panose="02010600030101010101" pitchFamily="2" charset="-122"/>
              <a:sym typeface="+mn-lt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12192000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1219136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8575" y="3172307"/>
            <a:ext cx="5386796" cy="39574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324006" y="2352860"/>
            <a:ext cx="4338293" cy="490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63" y="5193240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eca04cb798b">
            <a:extLst>
              <a:ext uri="{FF2B5EF4-FFF2-40B4-BE49-F238E27FC236}">
                <a16:creationId xmlns:a16="http://schemas.microsoft.com/office/drawing/2014/main" id="{58FEE5E1-19A9-86D1-42D2-090035EEFB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5116"/>
            <a:ext cx="12191365" cy="3461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1">
            <a:extLst>
              <a:ext uri="{FF2B5EF4-FFF2-40B4-BE49-F238E27FC236}">
                <a16:creationId xmlns:a16="http://schemas.microsoft.com/office/drawing/2014/main" id="{9C9C8399-D926-3ADC-B9EA-6ABBEED1A285}"/>
              </a:ext>
            </a:extLst>
          </p:cNvPr>
          <p:cNvSpPr/>
          <p:nvPr/>
        </p:nvSpPr>
        <p:spPr>
          <a:xfrm>
            <a:off x="3431615" y="12772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4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BE14C7-F10E-BF8D-D8EE-D2F79B964F70}"/>
              </a:ext>
            </a:extLst>
          </p:cNvPr>
          <p:cNvSpPr/>
          <p:nvPr/>
        </p:nvSpPr>
        <p:spPr>
          <a:xfrm>
            <a:off x="2619390" y="941011"/>
            <a:ext cx="8353409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200" b="1" u="sng" dirty="0" err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sz="3200" b="1" u="sng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u="sng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15</a:t>
            </a:r>
            <a:r>
              <a:rPr sz="3200" b="1" u="sng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sz="40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GỌN</a:t>
            </a:r>
            <a:r>
              <a:rPr sz="4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40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GÀNG</a:t>
            </a:r>
            <a:r>
              <a:rPr sz="4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sz="40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NGĂN</a:t>
            </a:r>
            <a:r>
              <a:rPr sz="4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40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NẮP</a:t>
            </a:r>
            <a:endParaRPr sz="4000" b="1" i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8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748"/>
            <a:ext cx="6400800" cy="2277863"/>
          </a:xfrm>
          <a:prstGeom prst="rect">
            <a:avLst/>
          </a:prstGeom>
        </p:spPr>
      </p:pic>
      <p:sp>
        <p:nvSpPr>
          <p:cNvPr id="2" name="Wave 1">
            <a:extLst>
              <a:ext uri="{FF2B5EF4-FFF2-40B4-BE49-F238E27FC236}">
                <a16:creationId xmlns:a16="http://schemas.microsoft.com/office/drawing/2014/main" id="{6D9ED548-7A0C-0FF9-50A9-7F3CB0F6DAC8}"/>
              </a:ext>
            </a:extLst>
          </p:cNvPr>
          <p:cNvSpPr/>
          <p:nvPr/>
        </p:nvSpPr>
        <p:spPr>
          <a:xfrm>
            <a:off x="144379" y="2141626"/>
            <a:ext cx="11875168" cy="4620126"/>
          </a:xfrm>
          <a:prstGeom prst="wave">
            <a:avLst>
              <a:gd name="adj1" fmla="val 9124"/>
              <a:gd name="adj2" fmla="val -325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5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“Em </a:t>
            </a:r>
            <a:r>
              <a:rPr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5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algn="ctr"/>
            <a:r>
              <a:rPr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</a:t>
            </a:r>
            <a:r>
              <a:rPr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Phùng Như Thạch</a:t>
            </a:r>
            <a:endParaRPr sz="3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Thùy Dung – Em Ngoan Hơn Búp Bê">
            <a:hlinkClick r:id="" action="ppaction://media"/>
            <a:extLst>
              <a:ext uri="{FF2B5EF4-FFF2-40B4-BE49-F238E27FC236}">
                <a16:creationId xmlns:a16="http://schemas.microsoft.com/office/drawing/2014/main" id="{AA6B61C7-0F0C-5016-BFB3-27AB38B414E9}"/>
              </a:ext>
            </a:extLst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25236" y="4962726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</p:transition>
    </mc:Choice>
    <mc:Fallback xmlns="">
      <p:transition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383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2979" y="-132352"/>
            <a:ext cx="2163345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239253" y="118047"/>
            <a:ext cx="10800347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       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o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tranh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thể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à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? </a:t>
            </a:r>
            <a:endParaRPr sz="3200" b="1" dirty="0">
              <a:solidFill>
                <a:srgbClr val="FF0000"/>
              </a:solidFill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25858" t="48351" r="22121" b="32089"/>
          <a:stretch>
            <a:fillRect/>
          </a:stretch>
        </p:blipFill>
        <p:spPr>
          <a:xfrm>
            <a:off x="166687" y="1216181"/>
            <a:ext cx="5900738" cy="44704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25858" t="68359" r="22121" b="12054"/>
          <a:stretch>
            <a:fillRect/>
          </a:stretch>
        </p:blipFill>
        <p:spPr>
          <a:xfrm>
            <a:off x="6152152" y="1264312"/>
            <a:ext cx="6005513" cy="4398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4FDAC8-144E-D1EB-D093-675E80958C0D}"/>
              </a:ext>
            </a:extLst>
          </p:cNvPr>
          <p:cNvSpPr txBox="1"/>
          <p:nvPr/>
        </p:nvSpPr>
        <p:spPr>
          <a:xfrm>
            <a:off x="166688" y="5780782"/>
            <a:ext cx="1187291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   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ở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tranh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1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thể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à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endParaRPr sz="3200" b="1" dirty="0"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7106AF-DEFE-69F3-20CE-95B12601BBBA}"/>
              </a:ext>
            </a:extLst>
          </p:cNvPr>
          <p:cNvSpPr txBox="1"/>
          <p:nvPr/>
        </p:nvSpPr>
        <p:spPr>
          <a:xfrm>
            <a:off x="3268581" y="655447"/>
            <a:ext cx="641684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sao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phải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?</a:t>
            </a:r>
            <a:endParaRPr sz="3200" b="1" dirty="0">
              <a:solidFill>
                <a:srgbClr val="FF0000"/>
              </a:solidFill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C3F0E6-9339-689B-A380-8B49EFB96E41}"/>
              </a:ext>
            </a:extLst>
          </p:cNvPr>
          <p:cNvSpPr txBox="1"/>
          <p:nvPr/>
        </p:nvSpPr>
        <p:spPr>
          <a:xfrm>
            <a:off x="319088" y="6246012"/>
            <a:ext cx="1187291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</a:t>
            </a:r>
            <a:r>
              <a:rPr sz="32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sạch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  <a:endParaRPr sz="3200" b="1" dirty="0"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0F17C8-80C6-2E3B-5567-15CDF9CF8177}"/>
              </a:ext>
            </a:extLst>
          </p:cNvPr>
          <p:cNvSpPr txBox="1"/>
          <p:nvPr/>
        </p:nvSpPr>
        <p:spPr>
          <a:xfrm>
            <a:off x="1455803" y="118257"/>
            <a:ext cx="10046369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            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Em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cần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sách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vở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đồ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luôn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gàng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?</a:t>
            </a:r>
            <a:endParaRPr sz="3200" b="1" dirty="0">
              <a:solidFill>
                <a:srgbClr val="FF0000"/>
              </a:solidFill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3327F2-60CA-35D5-748E-80EBC3884412}"/>
              </a:ext>
            </a:extLst>
          </p:cNvPr>
          <p:cNvSpPr txBox="1"/>
          <p:nvPr/>
        </p:nvSpPr>
        <p:spPr>
          <a:xfrm>
            <a:off x="709864" y="6065535"/>
            <a:ext cx="918009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    Học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xong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gàng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endParaRPr sz="3200" b="1" dirty="0"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7" grpId="2"/>
      <p:bldP spid="4" grpId="0"/>
      <p:bldP spid="4" grpId="1"/>
      <p:bldP spid="5" grpId="0"/>
      <p:bldP spid="5" grpId="1"/>
      <p:bldP spid="6" grpId="0"/>
      <p:bldP spid="6" grpId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3" name="Picture 174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380" y="-119644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14816" t="17778" r="8859" b="54074"/>
          <a:stretch>
            <a:fillRect/>
          </a:stretch>
        </p:blipFill>
        <p:spPr>
          <a:xfrm>
            <a:off x="60322" y="1573246"/>
            <a:ext cx="9444625" cy="52847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6"/>
          <p:cNvSpPr txBox="1"/>
          <p:nvPr/>
        </p:nvSpPr>
        <p:spPr>
          <a:xfrm>
            <a:off x="1731962" y="55464"/>
            <a:ext cx="1084103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>
                <a:latin typeface="HP001 5 hàng" panose="020B0603050302020204" pitchFamily="34" charset="0"/>
                <a:cs typeface="Times New Roman" panose="02020603050405020304" pitchFamily="18" charset="0"/>
              </a:rPr>
              <a:t>Em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tình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hoặc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tình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việc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sz="32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m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</a:t>
            </a:r>
            <a:r>
              <a:rPr sz="3200" b="1" dirty="0" err="1">
                <a:latin typeface="HP001 5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o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?</a:t>
            </a:r>
            <a:r>
              <a:rPr sz="32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endParaRPr sz="3200" b="1" dirty="0">
              <a:solidFill>
                <a:srgbClr val="FF0000"/>
              </a:solidFill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D07D0E8E-0D9A-0216-FBEB-325C3BC7E653}"/>
              </a:ext>
            </a:extLst>
          </p:cNvPr>
          <p:cNvSpPr txBox="1"/>
          <p:nvPr/>
        </p:nvSpPr>
        <p:spPr>
          <a:xfrm>
            <a:off x="7629525" y="1512062"/>
            <a:ext cx="215427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sao</a:t>
            </a:r>
            <a:r>
              <a:rPr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?</a:t>
            </a:r>
            <a:endParaRPr sz="3200" b="1" dirty="0"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09B0E1A6-6638-18C2-DD1E-8D9705FC0CE6}"/>
              </a:ext>
            </a:extLst>
          </p:cNvPr>
          <p:cNvSpPr txBox="1"/>
          <p:nvPr/>
        </p:nvSpPr>
        <p:spPr>
          <a:xfrm>
            <a:off x="60322" y="604514"/>
            <a:ext cx="12071356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000" b="1">
                <a:latin typeface="HP001 5 hàng" panose="020B060305030202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3000" b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Em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2, 3, 4, 5, 6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1.</a:t>
            </a:r>
            <a:endParaRPr sz="3000" b="1" dirty="0">
              <a:solidFill>
                <a:srgbClr val="FF0000"/>
              </a:solidFill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8A74091-C470-813D-EAED-713955028EA5}"/>
              </a:ext>
            </a:extLst>
          </p:cNvPr>
          <p:cNvSpPr txBox="1"/>
          <p:nvPr/>
        </p:nvSpPr>
        <p:spPr>
          <a:xfrm>
            <a:off x="8610601" y="1045662"/>
            <a:ext cx="3629524" cy="47089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                                         </a:t>
            </a:r>
          </a:p>
          <a:p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2, 3, 4, 5, 6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gàng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ea typeface="Times New Roman" panose="02020603050405020304" pitchFamily="18" charset="0"/>
              </a:rPr>
              <a:t>à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ở                                               </a:t>
            </a:r>
          </a:p>
          <a:p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     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gàng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lang="en-US" sz="3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.</a:t>
            </a:r>
            <a:r>
              <a:rPr lang="en-US" sz="30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endParaRPr sz="3000" b="1" dirty="0">
              <a:latin typeface="HP001 5 hàng" panose="020B06030503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 rot="5400000">
            <a:off x="3116264" y="-1612143"/>
            <a:ext cx="5823116" cy="10780296"/>
            <a:chOff x="9633527" y="1602412"/>
            <a:chExt cx="2567709" cy="4207261"/>
          </a:xfrm>
        </p:grpSpPr>
        <p:sp>
          <p:nvSpPr>
            <p:cNvPr id="4" name="Vertical Scroll 3"/>
            <p:cNvSpPr/>
            <p:nvPr/>
          </p:nvSpPr>
          <p:spPr>
            <a:xfrm>
              <a:off x="9633527" y="1602412"/>
              <a:ext cx="2567709" cy="4207261"/>
            </a:xfrm>
            <a:prstGeom prst="verticalScroll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681" name="TextBox 13"/>
            <p:cNvSpPr txBox="1"/>
            <p:nvPr/>
          </p:nvSpPr>
          <p:spPr>
            <a:xfrm rot="16200000">
              <a:off x="9047747" y="3285520"/>
              <a:ext cx="3801875" cy="11400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Hãy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chia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sẻ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với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bạn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cách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em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sắp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xếp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đồ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d</a:t>
              </a:r>
              <a:r>
                <a:rPr lang="en-US"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ù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ng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c</a:t>
              </a:r>
              <a:r>
                <a:rPr lang="en-US"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á</a:t>
              </a:r>
              <a:r>
                <a:rPr lang="en-US"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nhân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của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mình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gọn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g</a:t>
              </a:r>
              <a:r>
                <a:rPr lang="en-US"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à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ng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,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ngăn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 </a:t>
              </a:r>
              <a:r>
                <a:rPr sz="5400" b="1" dirty="0" err="1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nắp</a:t>
              </a:r>
              <a:r>
                <a:rPr sz="5400" b="1" dirty="0">
                  <a:solidFill>
                    <a:srgbClr val="FF0000"/>
                  </a:solidFill>
                  <a:latin typeface="HP001 5 hàng" panose="020B0603050302020204" pitchFamily="34" charset="0"/>
                  <a:cs typeface="Times New Roman" panose="02020603050405020304" pitchFamily="18" charset="0"/>
                </a:rPr>
                <a:t>.</a:t>
              </a:r>
              <a:endParaRPr sz="5400" b="1" dirty="0">
                <a:solidFill>
                  <a:srgbClr val="FF0000"/>
                </a:solidFill>
                <a:latin typeface="HP001 5 hàng" panose="020B0603050302020204" pitchFamily="34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70F6DA1-1FB2-A167-C00F-7C619DDFC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409" y="-302153"/>
            <a:ext cx="4162425" cy="18520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1EDA10-6458-2277-6D32-355179EE8219}"/>
              </a:ext>
            </a:extLst>
          </p:cNvPr>
          <p:cNvSpPr/>
          <p:nvPr/>
        </p:nvSpPr>
        <p:spPr>
          <a:xfrm>
            <a:off x="774027" y="1852863"/>
            <a:ext cx="9789699" cy="38982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5812" t="52106" r="8862" b="21579"/>
          <a:stretch>
            <a:fillRect/>
          </a:stretch>
        </p:blipFill>
        <p:spPr>
          <a:xfrm>
            <a:off x="0" y="35920"/>
            <a:ext cx="12921916" cy="68220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1203158" y="5871416"/>
            <a:ext cx="11237495" cy="83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34B9A-74A3-32DE-D435-89C301EECC36}"/>
              </a:ext>
            </a:extLst>
          </p:cNvPr>
          <p:cNvSpPr txBox="1"/>
          <p:nvPr/>
        </p:nvSpPr>
        <p:spPr>
          <a:xfrm>
            <a:off x="914414" y="3292462"/>
            <a:ext cx="546233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dậy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HP001 5 hàng" panose="020B06030503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>
                <a:latin typeface="HP001 5 hàng" panose="020B0603050302020204" pitchFamily="34" charset="0"/>
                <a:cs typeface="Times New Roman" panose="02020603050405020304" pitchFamily="18" charset="0"/>
              </a:rPr>
              <a:t> chỗ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quét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dọn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gàng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nắp</a:t>
            </a:r>
            <a:r>
              <a:rPr lang="en-US" sz="32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9521" t="79123" r="12819" b="6491"/>
          <a:stretch>
            <a:fillRect/>
          </a:stretch>
        </p:blipFill>
        <p:spPr>
          <a:xfrm>
            <a:off x="0" y="1082838"/>
            <a:ext cx="12192000" cy="404260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18.2.png">
            <a:extLst>
              <a:ext uri="{FF2B5EF4-FFF2-40B4-BE49-F238E27FC236}">
                <a16:creationId xmlns:a16="http://schemas.microsoft.com/office/drawing/2014/main" id="{C9910225-A82E-FCE6-15AB-32ECCC36FF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21" t="79123" r="12819" b="6491"/>
          <a:stretch>
            <a:fillRect/>
          </a:stretch>
        </p:blipFill>
        <p:spPr>
          <a:xfrm>
            <a:off x="372979" y="36090"/>
            <a:ext cx="11538284" cy="4572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3D1DBD-8625-3447-E400-D1B3A3A89AB4}"/>
              </a:ext>
            </a:extLst>
          </p:cNvPr>
          <p:cNvSpPr/>
          <p:nvPr/>
        </p:nvSpPr>
        <p:spPr>
          <a:xfrm>
            <a:off x="3862137" y="2478513"/>
            <a:ext cx="6184231" cy="14919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.VnArial" panose="020B7200000000000000" pitchFamily="34" charset="0"/>
              </a:rPr>
              <a:t>Luyện</a:t>
            </a:r>
            <a:r>
              <a:rPr lang="en-US" sz="6600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.VnArial" panose="020B7200000000000000" pitchFamily="34" charset="0"/>
              </a:rPr>
              <a:t>tập</a:t>
            </a:r>
            <a:endParaRPr lang="en-US" sz="66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3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ar Drives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392</Words>
  <Application>Microsoft Office PowerPoint</Application>
  <PresentationFormat>Widescreen</PresentationFormat>
  <Paragraphs>41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等线</vt:lpstr>
      <vt:lpstr>.VnArial</vt:lpstr>
      <vt:lpstr>Arial</vt:lpstr>
      <vt:lpstr>Calibri</vt:lpstr>
      <vt:lpstr>Gill Sans MT</vt:lpstr>
      <vt:lpstr>Goudy Old Style</vt:lpstr>
      <vt:lpstr>HP001 5 hàng</vt:lpstr>
      <vt:lpstr>Times New Roman</vt:lpstr>
      <vt:lpstr>ClassicFrameVTI</vt:lpstr>
      <vt:lpstr>Office Theme</vt:lpstr>
      <vt:lpstr>Gear Drives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4</cp:revision>
  <dcterms:created xsi:type="dcterms:W3CDTF">2020-08-10T03:18:16Z</dcterms:created>
  <dcterms:modified xsi:type="dcterms:W3CDTF">2025-12-31T14:20:47Z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