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1" r:id="rId2"/>
  </p:sldMasterIdLst>
  <p:notesMasterIdLst>
    <p:notesMasterId r:id="rId10"/>
  </p:notesMasterIdLst>
  <p:sldIdLst>
    <p:sldId id="287" r:id="rId3"/>
    <p:sldId id="258" r:id="rId4"/>
    <p:sldId id="259" r:id="rId5"/>
    <p:sldId id="260" r:id="rId6"/>
    <p:sldId id="261" r:id="rId7"/>
    <p:sldId id="262" r:id="rId8"/>
    <p:sldId id="27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68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>
            <a:extLst>
              <a:ext uri="{FF2B5EF4-FFF2-40B4-BE49-F238E27FC236}">
                <a16:creationId xmlns:a16="http://schemas.microsoft.com/office/drawing/2014/main" id="{27FB5680-B39D-E541-898D-686E9EED3D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79" name="Notes Placeholder 2">
            <a:extLst>
              <a:ext uri="{FF2B5EF4-FFF2-40B4-BE49-F238E27FC236}">
                <a16:creationId xmlns:a16="http://schemas.microsoft.com/office/drawing/2014/main" id="{42DDAF0F-D2AB-5947-82B4-4773874255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52580" name="Slide Number Placeholder 3">
            <a:extLst>
              <a:ext uri="{FF2B5EF4-FFF2-40B4-BE49-F238E27FC236}">
                <a16:creationId xmlns:a16="http://schemas.microsoft.com/office/drawing/2014/main" id="{9B97F7D4-C0E0-D044-BAB6-B95FF37147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460ED73-2D74-DA47-BA32-5FA1FF24F83D}" type="slidenum">
              <a:rPr lang="en-US" altLang="en-US"/>
              <a:pPr eaLnBrk="1" hangingPunct="1"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9662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A6332DFF-139B-4A56-89CE-268933A5BF12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F6717AC-4592-2E4C-AFAE-B2D737637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C4E13D-0869-5C43-A8DD-03331D87539E}"/>
              </a:ext>
            </a:extLst>
          </p:cNvPr>
          <p:cNvSpPr/>
          <p:nvPr/>
        </p:nvSpPr>
        <p:spPr>
          <a:xfrm>
            <a:off x="2514600" y="1787454"/>
            <a:ext cx="7391400" cy="1485900"/>
          </a:xfrm>
          <a:prstGeom prst="rect">
            <a:avLst/>
          </a:prstGeom>
          <a:noFill/>
        </p:spPr>
        <p:txBody>
          <a:bodyPr wrap="none">
            <a:prstTxWarp prst="textDoubleWave1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500" b="1" dirty="0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CHÀO MỪNG QUÝ THẦY CÔ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4500" b="1" dirty="0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VỀ DỰ GIỜ </a:t>
            </a:r>
            <a:r>
              <a:rPr lang="en-US" sz="4500" b="1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LỚP 1</a:t>
            </a:r>
            <a:endParaRPr lang="en-US" sz="4500" b="1" dirty="0">
              <a:ln w="11430"/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BC9D6D-EC5B-7D49-8066-0DF78C76E65E}"/>
              </a:ext>
            </a:extLst>
          </p:cNvPr>
          <p:cNvSpPr txBox="1"/>
          <p:nvPr/>
        </p:nvSpPr>
        <p:spPr>
          <a:xfrm>
            <a:off x="3694510" y="477061"/>
            <a:ext cx="480298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 TIỂU </a:t>
            </a:r>
            <a:r>
              <a:rPr lang="en-US" sz="27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 HƯNG ĐẠO</a:t>
            </a:r>
            <a:endParaRPr lang="en-US" sz="27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737355-FBB8-F740-9E4C-697D5F909A01}"/>
              </a:ext>
            </a:extLst>
          </p:cNvPr>
          <p:cNvSpPr txBox="1"/>
          <p:nvPr/>
        </p:nvSpPr>
        <p:spPr>
          <a:xfrm>
            <a:off x="4014074" y="3429000"/>
            <a:ext cx="46005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33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3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3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3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xã</a:t>
            </a:r>
            <a:r>
              <a:rPr lang="en-US" sz="33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endParaRPr lang="en-US" sz="33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1EE4C-6EA1-6443-B894-5C0CCD32B1F1}"/>
              </a:ext>
            </a:extLst>
          </p:cNvPr>
          <p:cNvSpPr txBox="1"/>
          <p:nvPr/>
        </p:nvSpPr>
        <p:spPr>
          <a:xfrm>
            <a:off x="-488950" y="179705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C2EA12-6F3B-10B6-AE68-2C3CF97F6CBA}"/>
              </a:ext>
            </a:extLst>
          </p:cNvPr>
          <p:cNvSpPr txBox="1"/>
          <p:nvPr/>
        </p:nvSpPr>
        <p:spPr>
          <a:xfrm>
            <a:off x="3236585" y="4419601"/>
            <a:ext cx="5718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Giáo viên: Lê Thanh Huyền</a:t>
            </a:r>
          </a:p>
          <a:p>
            <a:pPr algn="ctr"/>
            <a:r>
              <a:rPr lang="en-US" sz="2400" b="1">
                <a:solidFill>
                  <a:srgbClr val="FF0000"/>
                </a:solidFill>
              </a:rPr>
              <a:t>Lớp: 1A6</a:t>
            </a:r>
          </a:p>
          <a:p>
            <a:pPr algn="ctr"/>
            <a:endParaRPr lang="en-US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728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3851"/>
            <a:ext cx="12192000" cy="953428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99" y="869949"/>
            <a:ext cx="10590001" cy="530860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41" y="184150"/>
            <a:ext cx="2548038" cy="27501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9404" y="64868"/>
            <a:ext cx="1976659" cy="24411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7360" y="4478020"/>
            <a:ext cx="8202295" cy="20142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866" y="3518099"/>
            <a:ext cx="9821917" cy="11811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8482666" y="2747802"/>
            <a:ext cx="1689788" cy="1154143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544223" y="2321496"/>
            <a:ext cx="6257453" cy="1787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 11: Con người nơi </a:t>
            </a: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em sống (tiết</a:t>
            </a:r>
            <a:r>
              <a:rPr kumimoji="0" lang="en-US" altLang="zh-CN" sz="4800" b="1" i="0" u="none" strike="noStrike" kern="1200" cap="none" spc="0" normalizeH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1)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5FA080"/>
              </a:solidFill>
              <a:effectLst/>
              <a:uLnTx/>
              <a:uFillTx/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735" y="261620"/>
            <a:ext cx="6464935" cy="6334125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2139950" y="1167765"/>
            <a:ext cx="2019935" cy="120269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Bác sĩ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2279015" y="3194050"/>
            <a:ext cx="2019935" cy="1202690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Lái máy cày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8884920" y="5075555"/>
            <a:ext cx="2176145" cy="110617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Lính cứu hỏa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992870" y="1119505"/>
            <a:ext cx="1960245" cy="12985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Kiến trúc sư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830" y="199390"/>
            <a:ext cx="7801610" cy="6158230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1081405" y="1155700"/>
            <a:ext cx="1924050" cy="1178560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Đầu bếp</a:t>
            </a:r>
          </a:p>
        </p:txBody>
      </p:sp>
      <p:sp>
        <p:nvSpPr>
          <p:cNvPr id="5" name="Wave 4"/>
          <p:cNvSpPr/>
          <p:nvPr/>
        </p:nvSpPr>
        <p:spPr>
          <a:xfrm>
            <a:off x="1743075" y="4185920"/>
            <a:ext cx="2597150" cy="1395095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Công an</a:t>
            </a:r>
          </a:p>
        </p:txBody>
      </p:sp>
      <p:sp>
        <p:nvSpPr>
          <p:cNvPr id="6" name="7-Point Star 5"/>
          <p:cNvSpPr/>
          <p:nvPr/>
        </p:nvSpPr>
        <p:spPr>
          <a:xfrm>
            <a:off x="9305925" y="1937385"/>
            <a:ext cx="1862455" cy="1574165"/>
          </a:xfrm>
          <a:prstGeom prst="star7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Thu ngân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bldLvl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530" y="969010"/>
            <a:ext cx="8986520" cy="4691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521970" y="210185"/>
            <a:ext cx="88525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Vẽ và nói với bạn về ước mơ của em</a:t>
            </a:r>
          </a:p>
        </p:txBody>
      </p:sp>
      <p:pic>
        <p:nvPicPr>
          <p:cNvPr id="5" name="Content Placeholder 4" descr="unnamed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0254" y="1592580"/>
            <a:ext cx="7402195" cy="4430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"/>
            <a:ext cx="12192000" cy="677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653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609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4455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4420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89</Words>
  <Application>Microsoft Office PowerPoint</Application>
  <PresentationFormat>Widescreen</PresentationFormat>
  <Paragraphs>22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等线</vt:lpstr>
      <vt:lpstr>Arial</vt:lpstr>
      <vt:lpstr>Calibri</vt:lpstr>
      <vt:lpstr>Calibri Light</vt:lpstr>
      <vt:lpstr>Times New Roman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2</cp:revision>
  <dcterms:created xsi:type="dcterms:W3CDTF">2020-09-04T12:58:27Z</dcterms:created>
  <dcterms:modified xsi:type="dcterms:W3CDTF">2025-12-04T13:27:23Z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