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485" r:id="rId2"/>
    <p:sldId id="299" r:id="rId3"/>
    <p:sldId id="480" r:id="rId4"/>
    <p:sldId id="419" r:id="rId5"/>
    <p:sldId id="498" r:id="rId6"/>
    <p:sldId id="500" r:id="rId7"/>
    <p:sldId id="501" r:id="rId8"/>
    <p:sldId id="502" r:id="rId9"/>
    <p:sldId id="499" r:id="rId10"/>
    <p:sldId id="487" r:id="rId11"/>
    <p:sldId id="471" r:id="rId12"/>
    <p:sldId id="503" r:id="rId13"/>
    <p:sldId id="489" r:id="rId14"/>
    <p:sldId id="482" r:id="rId15"/>
    <p:sldId id="497" r:id="rId16"/>
    <p:sldId id="488" r:id="rId17"/>
    <p:sldId id="491" r:id="rId18"/>
    <p:sldId id="479" r:id="rId19"/>
    <p:sldId id="504" r:id="rId20"/>
    <p:sldId id="492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91" d="100"/>
          <a:sy n="91" d="100"/>
        </p:scale>
        <p:origin x="267" y="57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AC1FB5F-C697-425A-89FB-CC3B72964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251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13B7F-16D8-4786-9B50-F0B91F596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4A565-CB9F-42FD-BACB-629A8C160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95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397A8-A755-4A68-9207-CFEBDF337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20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4CD5F-805E-47F6-AE40-3DECDD194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802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64B5C-3D6A-4232-847C-7544E2C57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8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295D8-DDB5-4D7D-A966-BAD7722C1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35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0EF83-19A1-4175-A4FB-CDF5D51A7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9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3B891-F7BD-4F99-8F9B-6C55CFA93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4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5E0AB-5B25-40F1-9194-A0CF9A411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27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50168-59AA-49CE-9C73-111E906BD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52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2590B-F939-401D-9E97-EF3553973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36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3A24E-F6B1-47FB-89EA-FA4162B5B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48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2BA8-9268-4142-BE22-743CEB74A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79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864F0FD5-9A53-4CFC-913E-DED7B27DEB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24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6486525" y="3429000"/>
            <a:ext cx="3482975" cy="110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1713CB"/>
                </a:solidFill>
                <a:cs typeface="Times New Roman" panose="02020603050405020304" pitchFamily="18" charset="0"/>
              </a:rPr>
              <a:t>TIẾT 2 CHỦ ĐỀ 4</a:t>
            </a:r>
            <a:endParaRPr lang="vi-VN" altLang="en-US" sz="3200" b="1" dirty="0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3200" b="1" dirty="0">
                <a:solidFill>
                  <a:srgbClr val="1713CB"/>
                </a:solidFill>
                <a:cs typeface="Times New Roman" panose="02020603050405020304" pitchFamily="18" charset="0"/>
              </a:rPr>
              <a:t>LỚP 1A4</a:t>
            </a:r>
            <a:r>
              <a:rPr lang="en-US" altLang="en-US" sz="3200" b="1" dirty="0">
                <a:solidFill>
                  <a:srgbClr val="1713CB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4687267" y="5454431"/>
            <a:ext cx="6223620" cy="110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GV: Nguyễn Thị Hằng</a:t>
            </a:r>
          </a:p>
          <a:p>
            <a:pPr eaLnBrk="1" hangingPunct="1"/>
            <a:r>
              <a:rPr lang="vi-VN" altLang="en-US" sz="3200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Đơn vị: Trường TH Hưng Đạo</a:t>
            </a:r>
            <a:endParaRPr lang="en-US" altLang="en-US" sz="3200" b="1" dirty="0">
              <a:solidFill>
                <a:srgbClr val="C0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94" y="4063502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2340793"/>
            <a:ext cx="883602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 ĐIỆU</a:t>
            </a:r>
          </a:p>
        </p:txBody>
      </p:sp>
      <p:pic>
        <p:nvPicPr>
          <p:cNvPr id="11270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D:\GIÁO ÁN 1 2020-2021\HÌNH SOẠN GIÁO ÁN\Học hát\CHAO NGUOI BAN MOI DEN\Picture1 - Copy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6038"/>
            <a:ext cx="9644063" cy="676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2064" y="1614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TRỐNG CON</a:t>
              </a: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4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5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7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9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2486025" y="357188"/>
            <a:ext cx="5757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>
                <a:solidFill>
                  <a:srgbClr val="0000FF"/>
                </a:solidFill>
                <a:cs typeface="Times New Roman" panose="02020603050405020304" pitchFamily="18" charset="0"/>
              </a:rPr>
              <a:t>Nhìn tranh đoán tên nhạc cụ?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13326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3338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13339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13396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4838"/>
                    <a:ext cx="26433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7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8768" y="1324838"/>
                    <a:ext cx="255105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8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9895" y="1324838"/>
                    <a:ext cx="271889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9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8645" y="1324838"/>
                    <a:ext cx="246714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0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0750" y="1324838"/>
                    <a:ext cx="26349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1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6283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2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5662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3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9446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4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9175" y="1321037"/>
                    <a:ext cx="23077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5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6386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6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6813" y="1321037"/>
                    <a:ext cx="201399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13340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13341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8633"/>
                    <a:ext cx="21902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2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7001" y="1328633"/>
                    <a:ext cx="20223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3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3093" y="1328633"/>
                    <a:ext cx="26853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4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9465" y="1328633"/>
                    <a:ext cx="22657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5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3249" y="1328633"/>
                    <a:ext cx="22741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6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0181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7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6622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8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6211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9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7268" y="1326732"/>
                    <a:ext cx="26265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50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4339" y="1326732"/>
                    <a:ext cx="266015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51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8193" y="1326732"/>
                    <a:ext cx="24335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13327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5" name="Picture 9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 t="17143" r="42657" b="74506"/>
          <a:stretch>
            <a:fillRect/>
          </a:stretch>
        </p:blipFill>
        <p:spPr bwMode="auto">
          <a:xfrm>
            <a:off x="3414713" y="1714500"/>
            <a:ext cx="47148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3200400" y="1357313"/>
            <a:ext cx="45005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3600" b="1" i="1">
              <a:cs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14338" y="1000125"/>
            <a:ext cx="19288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Nhạc cụ: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14345" name="Picture 10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73958" r="19162" b="4166"/>
          <a:stretch>
            <a:fillRect/>
          </a:stretch>
        </p:blipFill>
        <p:spPr bwMode="auto">
          <a:xfrm>
            <a:off x="2271713" y="2428875"/>
            <a:ext cx="619283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 t="17143" r="42657" b="74506"/>
          <a:stretch>
            <a:fillRect/>
          </a:stretch>
        </p:blipFill>
        <p:spPr bwMode="auto">
          <a:xfrm>
            <a:off x="2843213" y="1214438"/>
            <a:ext cx="521493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200400" y="1258888"/>
            <a:ext cx="4500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2800" b="1" i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4818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t="5981" r="64069" b="78865"/>
          <a:stretch>
            <a:fillRect/>
          </a:stretch>
        </p:blipFill>
        <p:spPr bwMode="auto">
          <a:xfrm>
            <a:off x="628650" y="2286000"/>
            <a:ext cx="3214688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1" t="5981" r="18468" b="78865"/>
          <a:stretch>
            <a:fillRect/>
          </a:stretch>
        </p:blipFill>
        <p:spPr bwMode="auto">
          <a:xfrm>
            <a:off x="8129588" y="2333625"/>
            <a:ext cx="20716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9" t="5981" r="38512" b="78865"/>
          <a:stretch>
            <a:fillRect/>
          </a:stretch>
        </p:blipFill>
        <p:spPr bwMode="auto">
          <a:xfrm>
            <a:off x="4200525" y="2333625"/>
            <a:ext cx="3143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D:\GIÁO ÁN 1 2020-2021\HÌNH SOẠN GIÁO ÁN\Nhạc cụ\Trống con 2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8813"/>
            <a:ext cx="992981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73958" r="19162" b="4976"/>
          <a:stretch>
            <a:fillRect/>
          </a:stretch>
        </p:blipFill>
        <p:spPr bwMode="auto">
          <a:xfrm>
            <a:off x="985838" y="1857375"/>
            <a:ext cx="89296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92338" y="1208088"/>
            <a:ext cx="65008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GÕ ĐỆM CHO BÀI HÁT</a:t>
            </a:r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842963" y="150813"/>
            <a:ext cx="32861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24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D:\GIÁO ÁN 1 2020-2021\HÌNH SOẠN GIÁO ÁN\Học hát\CHAO NGUOI BAN MOI DEN\Picture1 - Copy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>
            <a:fillRect/>
          </a:stretch>
        </p:blipFill>
        <p:spPr bwMode="auto">
          <a:xfrm>
            <a:off x="914400" y="0"/>
            <a:ext cx="8937625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06080" y="1254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GIÁO ÁN 1 2020-2021\HÌNH SOẠN GIÁO ÁN\Học hát\CHAO NGUOI BAN MOI DEN\Picture1 - Copy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6513"/>
            <a:ext cx="9286875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2064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057650" y="642938"/>
            <a:ext cx="34829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57275" y="2143125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5"/>
          <a:stretch>
            <a:fillRect/>
          </a:stretch>
        </p:blipFill>
        <p:spPr bwMode="auto">
          <a:xfrm>
            <a:off x="469900" y="2571750"/>
            <a:ext cx="10072688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1700213" y="1285875"/>
            <a:ext cx="24288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057525" y="1785938"/>
            <a:ext cx="5286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CHÀO NGƯỜI BẠN MỚI ĐẾN</a:t>
            </a:r>
          </a:p>
        </p:txBody>
      </p:sp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1700213" y="2428875"/>
            <a:ext cx="292893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Nhạc cụ: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629025" y="2786063"/>
            <a:ext cx="37861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TRỐNG CON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20490" grpId="0"/>
      <p:bldP spid="3789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CHÀO NGƯỜI BẠN MỚI ĐẾN</a:t>
              </a: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1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3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2486025" y="428625"/>
            <a:ext cx="5757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Nhìn tranh đoán tên bài hát?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4838"/>
                    <a:ext cx="26433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8768" y="1324838"/>
                    <a:ext cx="255105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9895" y="1324838"/>
                    <a:ext cx="271889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8645" y="1324838"/>
                    <a:ext cx="246714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0750" y="1324838"/>
                    <a:ext cx="26349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6283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5662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9446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9175" y="1321037"/>
                    <a:ext cx="23077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6386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6813" y="1321037"/>
                    <a:ext cx="201399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8633"/>
                    <a:ext cx="21902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7001" y="1328633"/>
                    <a:ext cx="20223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3093" y="1328633"/>
                    <a:ext cx="26853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9465" y="1328633"/>
                    <a:ext cx="22657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3249" y="1328633"/>
                    <a:ext cx="22741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0181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6622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6211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7268" y="1326732"/>
                    <a:ext cx="26265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4339" y="1326732"/>
                    <a:ext cx="266015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8193" y="1326732"/>
                    <a:ext cx="24335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6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1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5"/>
          <a:stretch>
            <a:fillRect/>
          </a:stretch>
        </p:blipFill>
        <p:spPr bwMode="auto">
          <a:xfrm>
            <a:off x="1827213" y="2500313"/>
            <a:ext cx="75882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4"/>
          <a:stretch>
            <a:fillRect/>
          </a:stretch>
        </p:blipFill>
        <p:spPr bwMode="auto">
          <a:xfrm>
            <a:off x="469900" y="1928813"/>
            <a:ext cx="1007268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485775" y="1065213"/>
            <a:ext cx="27146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700338" y="1500188"/>
            <a:ext cx="6429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/>
              <a:t>CHÀO NGƯỜI BẠN MỚI ĐẾN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414963" y="2279650"/>
            <a:ext cx="29289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i="1">
                <a:solidFill>
                  <a:srgbClr val="FF0000"/>
                </a:solidFill>
                <a:cs typeface="Times New Roman" panose="02020603050405020304" pitchFamily="18" charset="0"/>
              </a:rPr>
              <a:t>Lương Bằng Vinh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  <p:bldP spid="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D:\GIÁO ÁN 1 2020-2021\HÌNH SOẠN GIÁO ÁN\Học hát\CHAO NGUOI BAN MOI DEN\Chào người bạn mới đến - Copy.jpg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6" b="10301"/>
          <a:stretch>
            <a:fillRect/>
          </a:stretch>
        </p:blipFill>
        <p:spPr bwMode="auto">
          <a:xfrm>
            <a:off x="985838" y="95250"/>
            <a:ext cx="89296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14338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hát mẫu</a:t>
            </a:r>
          </a:p>
        </p:txBody>
      </p:sp>
      <p:pic>
        <p:nvPicPr>
          <p:cNvPr id="614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ÁT MẪU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65232" y="10926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5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1509" y="2348880"/>
            <a:ext cx="8019934" cy="180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THEO NHẠC ĐỆM</a:t>
            </a:r>
          </a:p>
          <a:p>
            <a:pPr eaLnBrk="1" hangingPunct="1"/>
            <a:r>
              <a:rPr lang="en-US" altLang="en-US" sz="5500" b="1" dirty="0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</a:t>
            </a: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Học hát\CHAO NGUOI BAN MOI DEN\Picture1 - Copy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863"/>
            <a:ext cx="9144000" cy="67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8088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2448" y="2132856"/>
            <a:ext cx="8278658" cy="21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6600" b="1" dirty="0">
                <a:solidFill>
                  <a:srgbClr val="0000FF"/>
                </a:solidFill>
                <a:cs typeface="Times New Roman" panose="02020603050405020304" pitchFamily="18" charset="0"/>
              </a:rPr>
              <a:t>VẬN ĐỘNG CƠ THỂ</a:t>
            </a:r>
          </a:p>
        </p:txBody>
      </p:sp>
      <p:pic>
        <p:nvPicPr>
          <p:cNvPr id="922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GIÁO ÁN 1 2020-2021\HÌNH SOẠN GIÁO ÁN\Học hát\CHAO NGUOI BAN MOI DEN\Picture1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2863"/>
            <a:ext cx="9501188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8088" y="4189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7167</TotalTime>
  <Words>114</Words>
  <Application>Microsoft Office PowerPoint</Application>
  <PresentationFormat>Custom</PresentationFormat>
  <Paragraphs>31</Paragraphs>
  <Slides>20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Hằng Nguyễn</cp:lastModifiedBy>
  <cp:revision>597</cp:revision>
  <dcterms:created xsi:type="dcterms:W3CDTF">2010-04-30T18:19:48Z</dcterms:created>
  <dcterms:modified xsi:type="dcterms:W3CDTF">2025-12-09T14:43:00Z</dcterms:modified>
</cp:coreProperties>
</file>