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5" r:id="rId4"/>
    <p:sldMasterId id="2147483717" r:id="rId5"/>
  </p:sldMasterIdLst>
  <p:notesMasterIdLst>
    <p:notesMasterId r:id="rId15"/>
  </p:notesMasterIdLst>
  <p:handoutMasterIdLst>
    <p:handoutMasterId r:id="rId16"/>
  </p:handoutMasterIdLst>
  <p:sldIdLst>
    <p:sldId id="7636" r:id="rId6"/>
    <p:sldId id="314" r:id="rId7"/>
    <p:sldId id="275" r:id="rId8"/>
    <p:sldId id="276" r:id="rId9"/>
    <p:sldId id="284" r:id="rId10"/>
    <p:sldId id="285" r:id="rId11"/>
    <p:sldId id="396" r:id="rId12"/>
    <p:sldId id="326" r:id="rId13"/>
    <p:sldId id="27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65" d="100"/>
          <a:sy n="65" d="100"/>
        </p:scale>
        <p:origin x="96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6733BA-DD02-2DB4-EE46-8CE199ADC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6AE0A-9ECC-D27F-E374-561809A4D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F61E-C9E9-488F-A55E-75BEB836F5B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62D31-DC73-BFF2-980C-EF78587CCB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06046-B81B-C5FB-3D6F-4FE56FF15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DFF38-A678-457E-8D50-BF4FB5994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77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9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25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68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7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2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68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30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2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72: ươm ươp (Tiết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Thị Thanh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1A6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Tiểu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7001" y="296917"/>
            <a:ext cx="7197015" cy="6218559"/>
            <a:chOff x="2651919" y="296916"/>
            <a:chExt cx="7197015" cy="62185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1" t="26293" r="28025" b="29526"/>
            <a:stretch/>
          </p:blipFill>
          <p:spPr bwMode="auto">
            <a:xfrm>
              <a:off x="2651919" y="296916"/>
              <a:ext cx="7116971" cy="393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6" t="25683" r="27555" b="48635"/>
            <a:stretch/>
          </p:blipFill>
          <p:spPr bwMode="auto">
            <a:xfrm>
              <a:off x="2655231" y="4229475"/>
              <a:ext cx="719370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634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486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991"/>
          <a:stretch/>
        </p:blipFill>
        <p:spPr>
          <a:xfrm>
            <a:off x="7905831" y="4585866"/>
            <a:ext cx="2948921" cy="211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536070" y="490339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6070" y="1169546"/>
            <a:ext cx="9254204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3538" y="4873257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60" y="118810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17" y="11713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81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7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41" y="23007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35" y="22850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87" y="28361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6" y="28164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60" y="34078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9" y="33974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39491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5" y="39334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80556" y="4873255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992" y="16342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23482" y="21676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07652" y="4896904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8414" y="4857489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5866" y="4833840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7573-20AB-455F-A091-609A33EBAF44}"/>
              </a:ext>
            </a:extLst>
          </p:cNvPr>
          <p:cNvSpPr txBox="1"/>
          <p:nvPr/>
        </p:nvSpPr>
        <p:spPr>
          <a:xfrm>
            <a:off x="1349737" y="4707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FA252-B3D8-46E5-AF6D-9F5F027CB88A}"/>
              </a:ext>
            </a:extLst>
          </p:cNvPr>
          <p:cNvSpPr txBox="1"/>
          <p:nvPr/>
        </p:nvSpPr>
        <p:spPr>
          <a:xfrm>
            <a:off x="1524000" y="2416915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4622DF-2725-45B9-8064-4E711D3471D4}"/>
              </a:ext>
            </a:extLst>
          </p:cNvPr>
          <p:cNvSpPr/>
          <p:nvPr/>
        </p:nvSpPr>
        <p:spPr>
          <a:xfrm>
            <a:off x="2199335" y="4991348"/>
            <a:ext cx="7383753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466DA-9D73-4C9D-9776-D6767CC38F75}"/>
              </a:ext>
            </a:extLst>
          </p:cNvPr>
          <p:cNvSpPr/>
          <p:nvPr/>
        </p:nvSpPr>
        <p:spPr>
          <a:xfrm>
            <a:off x="2215101" y="4970326"/>
            <a:ext cx="7396577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A042C-81C4-44C2-B583-57B2118A916B}"/>
              </a:ext>
            </a:extLst>
          </p:cNvPr>
          <p:cNvSpPr/>
          <p:nvPr/>
        </p:nvSpPr>
        <p:spPr>
          <a:xfrm>
            <a:off x="2222984" y="4970326"/>
            <a:ext cx="7746031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019C3-9E8E-1D10-1F7B-9CDC4982F535}"/>
              </a:ext>
            </a:extLst>
          </p:cNvPr>
          <p:cNvSpPr txBox="1"/>
          <p:nvPr/>
        </p:nvSpPr>
        <p:spPr>
          <a:xfrm>
            <a:off x="762000" y="2057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3B15FB-3561-4311-850C-1921DB56D4FC}"/>
              </a:ext>
            </a:extLst>
          </p:cNvPr>
          <p:cNvSpPr txBox="1">
            <a:spLocks/>
          </p:cNvSpPr>
          <p:nvPr/>
        </p:nvSpPr>
        <p:spPr>
          <a:xfrm>
            <a:off x="685800" y="5380329"/>
            <a:ext cx="406916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gọt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B159AB-07D8-4F2F-AD81-97159EA9C1F2}"/>
              </a:ext>
            </a:extLst>
          </p:cNvPr>
          <p:cNvSpPr txBox="1">
            <a:spLocks/>
          </p:cNvSpPr>
          <p:nvPr/>
        </p:nvSpPr>
        <p:spPr>
          <a:xfrm>
            <a:off x="7071320" y="5380329"/>
            <a:ext cx="406916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 đá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0721A3-6338-47DE-8A01-62280EC37052}"/>
              </a:ext>
            </a:extLst>
          </p:cNvPr>
          <p:cNvSpPr txBox="1">
            <a:spLocks/>
          </p:cNvSpPr>
          <p:nvPr/>
        </p:nvSpPr>
        <p:spPr>
          <a:xfrm>
            <a:off x="2852970" y="0"/>
            <a:ext cx="611128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viết từ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ách nấu mướp hấp miến đơn giản, lạ miệng mà ngon">
            <a:extLst>
              <a:ext uri="{FF2B5EF4-FFF2-40B4-BE49-F238E27FC236}">
                <a16:creationId xmlns:a16="http://schemas.microsoft.com/office/drawing/2014/main" id="{5F9CD18D-B14E-4642-8562-E5A2B69D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2116514"/>
            <a:ext cx="4762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ườm nóng và chườm lạnh: Bạn có đang làm đúng cách?">
            <a:extLst>
              <a:ext uri="{FF2B5EF4-FFF2-40B4-BE49-F238E27FC236}">
                <a16:creationId xmlns:a16="http://schemas.microsoft.com/office/drawing/2014/main" id="{341FB146-E89D-48E5-9D33-713B7F41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04226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346</Words>
  <Application>Microsoft Office PowerPoint</Application>
  <PresentationFormat>Widescreen</PresentationFormat>
  <Paragraphs>35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Aptos</vt:lpstr>
      <vt:lpstr>Aptos Display</vt:lpstr>
      <vt:lpstr>Arial</vt:lpstr>
      <vt:lpstr>Arial-Rounded</vt:lpstr>
      <vt:lpstr>Bandit</vt:lpstr>
      <vt:lpstr>Calibri</vt:lpstr>
      <vt:lpstr>Garamond</vt:lpstr>
      <vt:lpstr>Times New Roman</vt:lpstr>
      <vt:lpstr>1_Office Theme</vt:lpstr>
      <vt:lpstr>Office 主题​​</vt:lpstr>
      <vt:lpstr>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80</cp:revision>
  <dcterms:created xsi:type="dcterms:W3CDTF">2020-11-10T02:18:56Z</dcterms:created>
  <dcterms:modified xsi:type="dcterms:W3CDTF">2025-12-25T05:57:12Z</dcterms:modified>
</cp:coreProperties>
</file>