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3106" r:id="rId3"/>
    <p:sldId id="282" r:id="rId4"/>
    <p:sldId id="338" r:id="rId5"/>
    <p:sldId id="324" r:id="rId6"/>
    <p:sldId id="339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2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8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4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266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369</cp:revision>
  <dcterms:created xsi:type="dcterms:W3CDTF">2021-06-02T01:34:28Z</dcterms:created>
  <dcterms:modified xsi:type="dcterms:W3CDTF">2025-10-28T07:29:30Z</dcterms:modified>
</cp:coreProperties>
</file>