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87" r:id="rId4"/>
  </p:sldMasterIdLst>
  <p:notesMasterIdLst>
    <p:notesMasterId r:id="rId14"/>
  </p:notesMasterIdLst>
  <p:sldIdLst>
    <p:sldId id="295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9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36195" y="1503784"/>
            <a:ext cx="12228195" cy="3547110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0" y="159119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3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4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5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57" name="图片 56" descr="3d6d4de7dbb5ea7020e22a244ccd52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2286" y="3930082"/>
            <a:ext cx="6041486" cy="3741220"/>
          </a:xfrm>
          <a:prstGeom prst="rect">
            <a:avLst/>
          </a:prstGeom>
        </p:spPr>
      </p:pic>
      <p:pic>
        <p:nvPicPr>
          <p:cNvPr id="66" name="图片 65" descr="图层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58231">
            <a:off x="6198789" y="450276"/>
            <a:ext cx="3333750" cy="723900"/>
          </a:xfrm>
          <a:prstGeom prst="rect">
            <a:avLst/>
          </a:prstGeom>
        </p:spPr>
      </p:pic>
      <p:pic>
        <p:nvPicPr>
          <p:cNvPr id="69" name="图片 68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60000">
            <a:off x="907028" y="1643621"/>
            <a:ext cx="1060450" cy="33610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F97730-EA21-E106-E5ED-33700E7229B0}"/>
              </a:ext>
            </a:extLst>
          </p:cNvPr>
          <p:cNvSpPr/>
          <p:nvPr/>
        </p:nvSpPr>
        <p:spPr>
          <a:xfrm>
            <a:off x="5117582" y="2647275"/>
            <a:ext cx="7074418" cy="1120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Narrow" panose="020B0004020202020204" pitchFamily="34" charset="0"/>
                <a:ea typeface="微软雅黑"/>
                <a:cs typeface="Times New Roman" panose="02020603050405020304" pitchFamily="18" charset="0"/>
              </a:rPr>
              <a:t>Giáo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Narrow" panose="020B0004020202020204" pitchFamily="34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Narrow" panose="020B0004020202020204" pitchFamily="34" charset="0"/>
                <a:ea typeface="微软雅黑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Narrow" panose="020B0004020202020204" pitchFamily="34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Narrow" panose="020B0004020202020204" pitchFamily="34" charset="0"/>
                <a:ea typeface="微软雅黑"/>
                <a:cs typeface="Times New Roman" panose="02020603050405020304" pitchFamily="18" charset="0"/>
              </a:rPr>
              <a:t>Đào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Narrow" panose="020B0004020202020204" pitchFamily="34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Narrow" panose="020B0004020202020204" pitchFamily="34" charset="0"/>
                <a:ea typeface="微软雅黑"/>
                <a:cs typeface="Times New Roman" panose="02020603050405020304" pitchFamily="18" charset="0"/>
              </a:rPr>
              <a:t>Thị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Narrow" panose="020B0004020202020204" pitchFamily="34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Narrow" panose="020B0004020202020204" pitchFamily="34" charset="0"/>
                <a:ea typeface="微软雅黑"/>
                <a:cs typeface="Times New Roman" panose="02020603050405020304" pitchFamily="18" charset="0"/>
              </a:rPr>
              <a:t>Tuyết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Narrow" panose="020B0004020202020204" pitchFamily="34" charset="0"/>
                <a:ea typeface="微软雅黑"/>
                <a:cs typeface="Times New Roman" panose="02020603050405020304" pitchFamily="18" charset="0"/>
              </a:rPr>
              <a:t> Lan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Narrow" panose="020B0004020202020204" pitchFamily="34" charset="0"/>
                <a:ea typeface="微软雅黑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Narrow" panose="020B0004020202020204" pitchFamily="34" charset="0"/>
                <a:ea typeface="微软雅黑"/>
                <a:cs typeface="Times New Roman" panose="02020603050405020304" pitchFamily="18" charset="0"/>
              </a:rPr>
              <a:t>: 2A3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E8C32F-7E04-382B-5135-528D7377344D}"/>
              </a:ext>
            </a:extLst>
          </p:cNvPr>
          <p:cNvSpPr/>
          <p:nvPr/>
        </p:nvSpPr>
        <p:spPr>
          <a:xfrm>
            <a:off x="2892286" y="382137"/>
            <a:ext cx="6811272" cy="1628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UBND PHƯỜNG HƯNG ĐẠO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TRƯỜNG TIỂU HỌC HƯNG ĐẠO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88290" y="141605"/>
            <a:ext cx="3696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96970" y="1698625"/>
            <a:ext cx="783971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14: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chung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3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9700" y="217805"/>
            <a:ext cx="2103120" cy="899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20" y="1639570"/>
            <a:ext cx="10621645" cy="384238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304155" y="248475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14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304155" y="309880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12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304155" y="393065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3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5304155" y="462597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8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820025" y="248475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13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7840345" y="309880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12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7820025" y="393065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6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7840345" y="462597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7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10274300" y="248475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15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0335895" y="309880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15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10427335" y="393065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8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0427335" y="454469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0040" y="675640"/>
            <a:ext cx="9183370" cy="5339715"/>
          </a:xfrm>
          <a:prstGeom prst="rect">
            <a:avLst/>
          </a:prstGeom>
        </p:spPr>
      </p:pic>
      <p:cxnSp>
        <p:nvCxnSpPr>
          <p:cNvPr id="5" name="Curved Connector 4"/>
          <p:cNvCxnSpPr/>
          <p:nvPr/>
        </p:nvCxnSpPr>
        <p:spPr>
          <a:xfrm rot="5400000" flipV="1">
            <a:off x="6003925" y="1988185"/>
            <a:ext cx="1623060" cy="1399540"/>
          </a:xfrm>
          <a:prstGeom prst="curvedConnector3">
            <a:avLst>
              <a:gd name="adj1" fmla="val 50039"/>
            </a:avLst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10800000" flipV="1">
            <a:off x="5161915" y="2920365"/>
            <a:ext cx="3763010" cy="527685"/>
          </a:xfrm>
          <a:prstGeom prst="curvedConnector3">
            <a:avLst>
              <a:gd name="adj1" fmla="val 49983"/>
            </a:avLst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flipV="1">
            <a:off x="4512945" y="4148455"/>
            <a:ext cx="2880995" cy="1268095"/>
          </a:xfrm>
          <a:prstGeom prst="curvedConnector3">
            <a:avLst>
              <a:gd name="adj1" fmla="val 50011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>
            <a:off x="5182235" y="4178300"/>
            <a:ext cx="1612900" cy="365125"/>
          </a:xfrm>
          <a:prstGeom prst="curvedConnector3">
            <a:avLst>
              <a:gd name="adj1" fmla="val 49961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0800000">
            <a:off x="6501130" y="4148455"/>
            <a:ext cx="2058670" cy="770890"/>
          </a:xfrm>
          <a:prstGeom prst="curvedConnector3">
            <a:avLst>
              <a:gd name="adj1" fmla="val 49969"/>
            </a:avLst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840" y="166370"/>
            <a:ext cx="9672320" cy="452247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719070" y="4838065"/>
            <a:ext cx="6563360" cy="19488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Bài giải:</a:t>
            </a:r>
          </a:p>
          <a:p>
            <a:pPr algn="ctr"/>
            <a:r>
              <a:rPr lang="en-US" sz="2800"/>
              <a:t>Trên giá sách có số quyển sách và vở là:</a:t>
            </a:r>
          </a:p>
          <a:p>
            <a:pPr algn="ctr"/>
            <a:r>
              <a:rPr lang="en-US" sz="2800"/>
              <a:t>9 + 8 = 15 (quyển)</a:t>
            </a:r>
          </a:p>
          <a:p>
            <a:pPr algn="ctr"/>
            <a:r>
              <a:rPr lang="en-US" sz="2800"/>
              <a:t>Đáp số: 15 quyển sách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060" y="1652905"/>
            <a:ext cx="10204450" cy="2756535"/>
          </a:xfrm>
          <a:prstGeom prst="rect">
            <a:avLst/>
          </a:prstGeom>
        </p:spPr>
      </p:pic>
      <p:sp>
        <p:nvSpPr>
          <p:cNvPr id="4" name="Flowchart: Decision 3"/>
          <p:cNvSpPr/>
          <p:nvPr/>
        </p:nvSpPr>
        <p:spPr>
          <a:xfrm>
            <a:off x="5345430" y="2353310"/>
            <a:ext cx="1226820" cy="1217295"/>
          </a:xfrm>
          <a:prstGeom prst="flowChartDecis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16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719060" y="3317240"/>
            <a:ext cx="1226820" cy="1217295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8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9626600" y="2219960"/>
            <a:ext cx="1692910" cy="151130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ldLvl="0" animBg="1"/>
      <p:bldP spid="5" grpId="1" animBg="1"/>
      <p:bldP spid="6" grpId="0" bldLvl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8523768" y="576145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95</Words>
  <Application>Microsoft Office PowerPoint</Application>
  <PresentationFormat>Widescreen</PresentationFormat>
  <Paragraphs>30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等线</vt:lpstr>
      <vt:lpstr>Aptos Narrow</vt:lpstr>
      <vt:lpstr>Arial</vt:lpstr>
      <vt:lpstr>Calibri</vt:lpstr>
      <vt:lpstr>Calibri Light</vt:lpstr>
      <vt:lpstr>ITC Avant Garde Std Bk</vt:lpstr>
      <vt:lpstr>Times New Roman</vt:lpstr>
      <vt:lpstr>1_Office Theme</vt:lpstr>
      <vt:lpstr>2_Office Theme</vt:lpstr>
      <vt:lpstr>1_Office 主题​​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3</cp:revision>
  <dcterms:created xsi:type="dcterms:W3CDTF">2021-05-12T10:24:12Z</dcterms:created>
  <dcterms:modified xsi:type="dcterms:W3CDTF">2025-10-29T06:05:50Z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