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96" r:id="rId2"/>
    <p:sldId id="259" r:id="rId3"/>
    <p:sldId id="394" r:id="rId4"/>
    <p:sldId id="257" r:id="rId5"/>
    <p:sldId id="389" r:id="rId6"/>
    <p:sldId id="403" r:id="rId7"/>
    <p:sldId id="398" r:id="rId8"/>
    <p:sldId id="399" r:id="rId9"/>
    <p:sldId id="261" r:id="rId10"/>
    <p:sldId id="387" r:id="rId11"/>
    <p:sldId id="401" r:id="rId12"/>
    <p:sldId id="400" r:id="rId13"/>
    <p:sldId id="264" r:id="rId14"/>
    <p:sldId id="39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8DCB7E-851B-42ED-824C-B71E33C9CA24}">
          <p14:sldIdLst>
            <p14:sldId id="396"/>
            <p14:sldId id="259"/>
            <p14:sldId id="394"/>
          </p14:sldIdLst>
        </p14:section>
        <p14:section name="Untitled Section" id="{66A6B105-4471-4DA9-90DF-00446E001212}">
          <p14:sldIdLst>
            <p14:sldId id="257"/>
            <p14:sldId id="389"/>
            <p14:sldId id="403"/>
            <p14:sldId id="398"/>
            <p14:sldId id="399"/>
            <p14:sldId id="261"/>
            <p14:sldId id="387"/>
            <p14:sldId id="401"/>
            <p14:sldId id="400"/>
            <p14:sldId id="264"/>
            <p14:sldId id="391"/>
            <p14:sldId id="270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BDAC1"/>
    <a:srgbClr val="CC00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2" autoAdjust="0"/>
    <p:restoredTop sz="97318" autoAdjust="0"/>
  </p:normalViewPr>
  <p:slideViewPr>
    <p:cSldViewPr snapToGrid="0">
      <p:cViewPr>
        <p:scale>
          <a:sx n="67" d="100"/>
          <a:sy n="67" d="100"/>
        </p:scale>
        <p:origin x="-41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7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DBC7-D956-4794-BE0F-8958E9190AA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1FA4-8774-4E42-9E63-3758AA4C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51FA4-8774-4E42-9E63-3758AA4C32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7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51FA4-8774-4E42-9E63-3758AA4C32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8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32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6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75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71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735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32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20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=""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=""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556590"/>
              <a:ext cx="11523403" cy="6004983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672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006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3129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FB8F57E6-6DAD-1314-20AA-22A7F2967C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31" y="93891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9.jpeg"/><Relationship Id="rId5" Type="http://schemas.microsoft.com/office/2007/relationships/media" Target="../media/media6.mp3"/><Relationship Id="rId10" Type="http://schemas.openxmlformats.org/officeDocument/2006/relationships/image" Target="../media/image38.jpeg"/><Relationship Id="rId4" Type="http://schemas.openxmlformats.org/officeDocument/2006/relationships/audio" Target="../media/media5.mp3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jpeg"/><Relationship Id="rId7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5" Type="http://schemas.openxmlformats.org/officeDocument/2006/relationships/image" Target="../media/image47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microsoft.com/office/2007/relationships/media" Target="../media/media3.mp3"/><Relationship Id="rId7" Type="http://schemas.openxmlformats.org/officeDocument/2006/relationships/image" Target="../media/image91.svg"/><Relationship Id="rId12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93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-156883"/>
            <a:ext cx="12263718" cy="7106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399" y="797859"/>
            <a:ext cx="10040471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49"/>
              </a:spcBef>
              <a:defRPr/>
            </a:pP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49"/>
              </a:spcBef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15: NẶNG HƠN, NHẸ HƠN</a:t>
            </a:r>
          </a:p>
          <a:p>
            <a:pPr algn="just"/>
            <a:endParaRPr lang="en-US" altLang="en-US" b="1" i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			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viên: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Đào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Hằng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		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         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Tiểu học Hưng Đạo</a:t>
            </a:r>
          </a:p>
          <a:p>
            <a:pPr>
              <a:spcBef>
                <a:spcPts val="1349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746691-0C34-522C-FA2A-A600BECCDD7F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8AA5382F-3513-F4A3-0AC4-D1B79CDB61AB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F84C460-7FDA-E628-237A-B777835BE3CE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7D0EAC-BAB9-F52C-F0EF-9F906D8C8165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69899A1-C1A1-0B69-5BB5-D750DCF2F3F1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6679FE2-AC2B-F62E-1C8B-DE9BC151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62ABE14-032F-CFCD-9FCC-72AC914BCCE6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8AE5809-E163-C69E-DFE6-0A376BDCD4CC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2CF1401-7A8C-E987-45B4-618A420FB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93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4A787E0-F920-B463-B58D-F6F0A4E02838}"/>
              </a:ext>
            </a:extLst>
          </p:cNvPr>
          <p:cNvGrpSpPr/>
          <p:nvPr/>
        </p:nvGrpSpPr>
        <p:grpSpPr>
          <a:xfrm>
            <a:off x="1407437" y="517872"/>
            <a:ext cx="627125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A0B4901-3813-32C0-FF97-7D1A08953B68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Trò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chơi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“ Ai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nhanh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ai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”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6790CD1C-100D-596F-A5F4-9F1D18FD3893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23E44DF-1B07-ED3D-9757-C1819F7B5BC8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="" xmlns:a16="http://schemas.microsoft.com/office/drawing/2014/main" id="{202F0349-5565-6D02-BE45-5BC2F527A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="" xmlns:a16="http://schemas.microsoft.com/office/drawing/2014/main" id="{89CFB83D-E238-3A78-F7A9-D88D5ED49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="" xmlns:a16="http://schemas.microsoft.com/office/drawing/2014/main" id="{D0DD385C-FFB2-26B4-AB8C-2E485C89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9426D99-3006-32E9-4076-3B7E665F113E}"/>
              </a:ext>
            </a:extLst>
          </p:cNvPr>
          <p:cNvGrpSpPr/>
          <p:nvPr/>
        </p:nvGrpSpPr>
        <p:grpSpPr>
          <a:xfrm>
            <a:off x="6282583" y="1798162"/>
            <a:ext cx="3959560" cy="2738908"/>
            <a:chOff x="6547909" y="2331857"/>
            <a:chExt cx="3959560" cy="2738908"/>
          </a:xfrm>
          <a:noFill/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030D81D3-A337-6302-237D-BBA99A72B1BC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  <a:grpFill/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="" xmlns:a16="http://schemas.microsoft.com/office/drawing/2014/main" id="{ABFCCE58-69A0-848C-2C5E-C00596A0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="" xmlns:a16="http://schemas.microsoft.com/office/drawing/2014/main" id="{296A2C63-B1BA-B676-4A06-253A2F488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grpFill/>
              <a:extLst/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="" xmlns:a16="http://schemas.microsoft.com/office/drawing/2014/main" id="{54946219-A43D-4D7A-4D5F-2E12F12CB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grpFill/>
            <a:extLst/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94D04B1-BC4A-BB9F-F3A0-52A6A9F318D3}"/>
              </a:ext>
            </a:extLst>
          </p:cNvPr>
          <p:cNvSpPr txBox="1"/>
          <p:nvPr/>
        </p:nvSpPr>
        <p:spPr>
          <a:xfrm>
            <a:off x="1493002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6135" y="4386879"/>
            <a:ext cx="95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29335" y="4150470"/>
            <a:ext cx="822782" cy="7731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luat_choi_nhu_sau_co_co_mot_buc_tranh_cac_con_763953bd-e87b-40aa-b730-cf2df720ea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33655" y="658822"/>
            <a:ext cx="709938" cy="558097"/>
          </a:xfrm>
          <a:prstGeom prst="rect">
            <a:avLst/>
          </a:prstGeom>
        </p:spPr>
      </p:pic>
      <p:pic>
        <p:nvPicPr>
          <p:cNvPr id="16" name="cau_1_con_cho_nhe_hon_con_meo_9e0bb175-c861-4d00-932e-da27315038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7625" y="4138997"/>
            <a:ext cx="244475" cy="2444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07437" y="5034434"/>
            <a:ext cx="7527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729335" y="5034434"/>
            <a:ext cx="822782" cy="7731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cau_2_con_meo_nang_hon_con_tho_00fe90e9-381e-42d2-9190-c7eb2de036ab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5199" y="577121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0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/>
      <p:bldP spid="20" grpId="1"/>
      <p:bldP spid="21" grpId="0" animBg="1"/>
      <p:bldP spid="21" grpId="1" build="allAtOnce" animBg="1"/>
      <p:bldP spid="19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23E44DF-1B07-ED3D-9757-C1819F7B5BC8}"/>
              </a:ext>
            </a:extLst>
          </p:cNvPr>
          <p:cNvGrpSpPr/>
          <p:nvPr/>
        </p:nvGrpSpPr>
        <p:grpSpPr>
          <a:xfrm>
            <a:off x="6235034" y="1012182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="" xmlns:a16="http://schemas.microsoft.com/office/drawing/2014/main" id="{202F0349-5565-6D02-BE45-5BC2F527A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="" xmlns:a16="http://schemas.microsoft.com/office/drawing/2014/main" id="{89CFB83D-E238-3A78-F7A9-D88D5ED49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="" xmlns:a16="http://schemas.microsoft.com/office/drawing/2014/main" id="{D0DD385C-FFB2-26B4-AB8C-2E485C89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9426D99-3006-32E9-4076-3B7E665F113E}"/>
              </a:ext>
            </a:extLst>
          </p:cNvPr>
          <p:cNvGrpSpPr/>
          <p:nvPr/>
        </p:nvGrpSpPr>
        <p:grpSpPr>
          <a:xfrm>
            <a:off x="1261608" y="1160629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030D81D3-A337-6302-237D-BBA99A72B1BC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="" xmlns:a16="http://schemas.microsoft.com/office/drawing/2014/main" id="{ABFCCE58-69A0-848C-2C5E-C00596A0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="" xmlns:a16="http://schemas.microsoft.com/office/drawing/2014/main" id="{296A2C63-B1BA-B676-4A06-253A2F488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="" xmlns:a16="http://schemas.microsoft.com/office/drawing/2014/main" id="{54946219-A43D-4D7A-4D5F-2E12F12CB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94D04B1-BC4A-BB9F-F3A0-52A6A9F318D3}"/>
              </a:ext>
            </a:extLst>
          </p:cNvPr>
          <p:cNvSpPr txBox="1"/>
          <p:nvPr/>
        </p:nvSpPr>
        <p:spPr>
          <a:xfrm>
            <a:off x="1493002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21168" y="4143309"/>
            <a:ext cx="3591574" cy="1349970"/>
            <a:chOff x="5221168" y="4121533"/>
            <a:chExt cx="3591574" cy="134997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046" y="4121533"/>
              <a:ext cx="835696" cy="1349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168" y="4536042"/>
              <a:ext cx="912656" cy="912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6330052" y="5359031"/>
              <a:ext cx="1561863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04699" y="4842195"/>
              <a:ext cx="1612567" cy="4316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FF0000"/>
                  </a:solidFill>
                </a:rPr>
                <a:t>Nặng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hơn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82930" y="4536041"/>
            <a:ext cx="1612567" cy="1850979"/>
            <a:chOff x="2382930" y="4536041"/>
            <a:chExt cx="1612567" cy="1850979"/>
          </a:xfrm>
        </p:grpSpPr>
        <p:sp>
          <p:nvSpPr>
            <p:cNvPr id="22" name="Down Arrow 21"/>
            <p:cNvSpPr/>
            <p:nvPr/>
          </p:nvSpPr>
          <p:spPr>
            <a:xfrm>
              <a:off x="2941983" y="4536041"/>
              <a:ext cx="249898" cy="13990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382930" y="5955377"/>
              <a:ext cx="1612567" cy="4316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</a:rPr>
                <a:t>Nặng</a:t>
              </a:r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nhất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588610" y="5591588"/>
            <a:ext cx="1612567" cy="903343"/>
            <a:chOff x="7588610" y="5591588"/>
            <a:chExt cx="1612567" cy="903343"/>
          </a:xfrm>
        </p:grpSpPr>
        <p:sp>
          <p:nvSpPr>
            <p:cNvPr id="29" name="Down Arrow 28"/>
            <p:cNvSpPr/>
            <p:nvPr/>
          </p:nvSpPr>
          <p:spPr>
            <a:xfrm>
              <a:off x="8286395" y="5591588"/>
              <a:ext cx="216999" cy="5463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88610" y="6063288"/>
              <a:ext cx="1612567" cy="4316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</a:rPr>
                <a:t>Nhẹ</a:t>
              </a:r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nhất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666841" y="7176470"/>
            <a:ext cx="1612567" cy="431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Nặng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hơn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359593" y="3299566"/>
            <a:ext cx="3586264" cy="1036630"/>
            <a:chOff x="2597655" y="3356222"/>
            <a:chExt cx="3586264" cy="103663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263" y="3356222"/>
              <a:ext cx="912656" cy="912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655" y="3424376"/>
              <a:ext cx="1020443" cy="968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3623620" y="4257208"/>
              <a:ext cx="1561863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3598267" y="3740372"/>
              <a:ext cx="1612567" cy="4316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</a:rPr>
                <a:t>Nặng</a:t>
              </a:r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hơn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486274" y="682412"/>
            <a:ext cx="10781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200948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2E0584-2706-810E-37A2-BE527B7A303A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9EE529-C315-0981-B94E-C3F8F88B37F2}"/>
              </a:ext>
            </a:extLst>
          </p:cNvPr>
          <p:cNvSpPr txBox="1"/>
          <p:nvPr/>
        </p:nvSpPr>
        <p:spPr>
          <a:xfrm>
            <a:off x="2964915" y="310427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2E1F24-FA35-BC95-CEBC-F76725AE753D}"/>
              </a:ext>
            </a:extLst>
          </p:cNvPr>
          <p:cNvSpPr txBox="1"/>
          <p:nvPr/>
        </p:nvSpPr>
        <p:spPr>
          <a:xfrm>
            <a:off x="3600546" y="361575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66B842-EC3A-5F4B-5EB7-8D0823867600}"/>
              </a:ext>
            </a:extLst>
          </p:cNvPr>
          <p:cNvSpPr txBox="1"/>
          <p:nvPr/>
        </p:nvSpPr>
        <p:spPr>
          <a:xfrm>
            <a:off x="3600545" y="461922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6BC2ED-96EA-4051-74DB-9823DBA9E928}"/>
              </a:ext>
            </a:extLst>
          </p:cNvPr>
          <p:cNvSpPr txBox="1"/>
          <p:nvPr/>
        </p:nvSpPr>
        <p:spPr>
          <a:xfrm>
            <a:off x="3533870" y="55858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9D59330-8EAF-1932-7B43-07FD15D3844F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CC26E9E-8F93-5084-EB67-4B83C1F8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="" xmlns:a16="http://schemas.microsoft.com/office/drawing/2014/main" id="{F7A37147-B50C-6EDD-9B02-C7A767312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52" y="8785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7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ơi bập bênh an toàn 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391172" y="633262"/>
            <a:ext cx="11261273" cy="54918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78529" y="5497287"/>
            <a:ext cx="7473042" cy="506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CHƠI BẬP BÊNH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984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345" y="-1115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9837" y="3244334"/>
            <a:ext cx="89723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NẶNG HƠN, NHẸ HƠN</a:t>
            </a: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="" xmlns:a16="http://schemas.microsoft.com/office/drawing/2014/main" id="{5F1648EF-1E32-BF58-B5B9-8E31864824E5}"/>
              </a:ext>
            </a:extLst>
          </p:cNvPr>
          <p:cNvSpPr/>
          <p:nvPr/>
        </p:nvSpPr>
        <p:spPr>
          <a:xfrm>
            <a:off x="772160" y="699770"/>
            <a:ext cx="2115837" cy="2561590"/>
          </a:xfrm>
          <a:custGeom>
            <a:avLst/>
            <a:gdLst/>
            <a:ahLst/>
            <a:cxnLst/>
            <a:rect l="l" t="t" r="r" b="b"/>
            <a:pathLst>
              <a:path w="4748865" h="5411812">
                <a:moveTo>
                  <a:pt x="0" y="0"/>
                </a:moveTo>
                <a:lnTo>
                  <a:pt x="4748865" y="0"/>
                </a:lnTo>
                <a:lnTo>
                  <a:pt x="4748865" y="5411812"/>
                </a:lnTo>
                <a:lnTo>
                  <a:pt x="0" y="541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="" xmlns:a16="http://schemas.microsoft.com/office/drawing/2014/main" id="{EE28307E-75A3-52D7-9424-C5D75F314B90}"/>
              </a:ext>
            </a:extLst>
          </p:cNvPr>
          <p:cNvSpPr/>
          <p:nvPr/>
        </p:nvSpPr>
        <p:spPr>
          <a:xfrm>
            <a:off x="4358640" y="790575"/>
            <a:ext cx="3013248" cy="2359025"/>
          </a:xfrm>
          <a:custGeom>
            <a:avLst/>
            <a:gdLst/>
            <a:ahLst/>
            <a:cxnLst/>
            <a:rect l="l" t="t" r="r" b="b"/>
            <a:pathLst>
              <a:path w="6242923" h="5595220">
                <a:moveTo>
                  <a:pt x="0" y="0"/>
                </a:moveTo>
                <a:lnTo>
                  <a:pt x="6242923" y="0"/>
                </a:lnTo>
                <a:lnTo>
                  <a:pt x="6242923" y="5595219"/>
                </a:lnTo>
                <a:lnTo>
                  <a:pt x="0" y="5595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66DBF260-D9DE-6095-6373-1C2D2FC778B3}"/>
              </a:ext>
            </a:extLst>
          </p:cNvPr>
          <p:cNvSpPr/>
          <p:nvPr/>
        </p:nvSpPr>
        <p:spPr>
          <a:xfrm>
            <a:off x="8757920" y="690245"/>
            <a:ext cx="2963853" cy="2530476"/>
          </a:xfrm>
          <a:custGeom>
            <a:avLst/>
            <a:gdLst/>
            <a:ahLst/>
            <a:cxnLst/>
            <a:rect l="l" t="t" r="r" b="b"/>
            <a:pathLst>
              <a:path w="5219913" h="5605276">
                <a:moveTo>
                  <a:pt x="0" y="0"/>
                </a:moveTo>
                <a:lnTo>
                  <a:pt x="5219914" y="0"/>
                </a:lnTo>
                <a:lnTo>
                  <a:pt x="5219914" y="5605276"/>
                </a:lnTo>
                <a:lnTo>
                  <a:pt x="0" y="5605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B3F177D-E2BC-3655-8556-F85235FF8A0C}"/>
              </a:ext>
            </a:extLst>
          </p:cNvPr>
          <p:cNvGrpSpPr/>
          <p:nvPr/>
        </p:nvGrpSpPr>
        <p:grpSpPr>
          <a:xfrm>
            <a:off x="7456039" y="2393206"/>
            <a:ext cx="3789680" cy="4103370"/>
            <a:chOff x="3818759" y="2222588"/>
            <a:chExt cx="3789680" cy="410337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5B81A0C5-CACC-045B-8CB6-2D76EF2D927A}"/>
                </a:ext>
              </a:extLst>
            </p:cNvPr>
            <p:cNvGrpSpPr/>
            <p:nvPr/>
          </p:nvGrpSpPr>
          <p:grpSpPr>
            <a:xfrm>
              <a:off x="3818759" y="2222588"/>
              <a:ext cx="3789680" cy="4103370"/>
              <a:chOff x="7518400" y="1991360"/>
              <a:chExt cx="3789680" cy="4103370"/>
            </a:xfrm>
          </p:grpSpPr>
          <p:sp>
            <p:nvSpPr>
              <p:cNvPr id="2" name="Freeform 2">
                <a:extLst>
                  <a:ext uri="{FF2B5EF4-FFF2-40B4-BE49-F238E27FC236}">
                    <a16:creationId xmlns="" xmlns:a16="http://schemas.microsoft.com/office/drawing/2014/main" id="{DB1AD2E9-6B17-88C4-E1FE-677F6757665B}"/>
                  </a:ext>
                </a:extLst>
              </p:cNvPr>
              <p:cNvSpPr/>
              <p:nvPr/>
            </p:nvSpPr>
            <p:spPr>
              <a:xfrm>
                <a:off x="7518400" y="1991360"/>
                <a:ext cx="3789680" cy="4103370"/>
              </a:xfrm>
              <a:custGeom>
                <a:avLst/>
                <a:gdLst/>
                <a:ahLst/>
                <a:cxnLst/>
                <a:rect l="l" t="t" r="r" b="b"/>
                <a:pathLst>
                  <a:path w="7090895" h="9258300">
                    <a:moveTo>
                      <a:pt x="0" y="0"/>
                    </a:moveTo>
                    <a:lnTo>
                      <a:pt x="7090894" y="0"/>
                    </a:lnTo>
                    <a:lnTo>
                      <a:pt x="7090894" y="9258300"/>
                    </a:lnTo>
                    <a:lnTo>
                      <a:pt x="0" y="92583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FEDA2EAD-F198-26DB-E432-9139FB980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44734">
                <a:off x="8349424" y="3941794"/>
                <a:ext cx="196026" cy="98013"/>
              </a:xfrm>
              <a:prstGeom prst="rect">
                <a:avLst/>
              </a:prstGeom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D5167A6-7D1E-B4E2-B657-C86A27B84340}"/>
                </a:ext>
              </a:extLst>
            </p:cNvPr>
            <p:cNvSpPr/>
            <p:nvPr/>
          </p:nvSpPr>
          <p:spPr>
            <a:xfrm>
              <a:off x="5843751" y="2974427"/>
              <a:ext cx="210207" cy="73573"/>
            </a:xfrm>
            <a:prstGeom prst="roundRect">
              <a:avLst/>
            </a:prstGeom>
            <a:solidFill>
              <a:srgbClr val="FBDAC1"/>
            </a:solidFill>
            <a:ln>
              <a:solidFill>
                <a:srgbClr val="FBDA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BDAC1"/>
                  </a:solidFill>
                </a:ln>
                <a:solidFill>
                  <a:srgbClr val="FBDAC1"/>
                </a:solidFill>
              </a:endParaRPr>
            </a:p>
          </p:txBody>
        </p:sp>
        <p:pic>
          <p:nvPicPr>
            <p:cNvPr id="10" name="Picture 9" descr="A red lips with black background&#10;&#10;Description automatically generated">
              <a:extLst>
                <a:ext uri="{FF2B5EF4-FFF2-40B4-BE49-F238E27FC236}">
                  <a16:creationId xmlns="" xmlns:a16="http://schemas.microsoft.com/office/drawing/2014/main" id="{EB1B2A10-9A7D-157C-CD1A-6E86B4F0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959883"/>
              <a:ext cx="123496" cy="123496"/>
            </a:xfrm>
            <a:prstGeom prst="rect">
              <a:avLst/>
            </a:prstGeom>
          </p:spPr>
        </p:pic>
      </p:grpSp>
      <p:pic>
        <p:nvPicPr>
          <p:cNvPr id="12" name="1">
            <a:hlinkClick r:id="" action="ppaction://media"/>
            <a:extLst>
              <a:ext uri="{FF2B5EF4-FFF2-40B4-BE49-F238E27FC236}">
                <a16:creationId xmlns="" xmlns:a16="http://schemas.microsoft.com/office/drawing/2014/main" id="{6C35BE3F-62B4-2542-46A5-B1C4D271F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51840" y="1894840"/>
            <a:ext cx="406400" cy="406400"/>
          </a:xfrm>
          <a:prstGeom prst="rect">
            <a:avLst/>
          </a:prstGeom>
        </p:spPr>
      </p:pic>
      <p:pic>
        <p:nvPicPr>
          <p:cNvPr id="13" name="22">
            <a:hlinkClick r:id="" action="ppaction://media"/>
            <a:extLst>
              <a:ext uri="{FF2B5EF4-FFF2-40B4-BE49-F238E27FC236}">
                <a16:creationId xmlns="" xmlns:a16="http://schemas.microsoft.com/office/drawing/2014/main" id="{736C273A-EAF0-1656-7882-31AA17F8D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5040" y="685800"/>
            <a:ext cx="406400" cy="4064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3D439E82-4918-370E-881B-5D63E19BE321}"/>
              </a:ext>
            </a:extLst>
          </p:cNvPr>
          <p:cNvSpPr/>
          <p:nvPr/>
        </p:nvSpPr>
        <p:spPr>
          <a:xfrm>
            <a:off x="1228112" y="2595223"/>
            <a:ext cx="2162175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ạ!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="" xmlns:a16="http://schemas.microsoft.com/office/drawing/2014/main" id="{04329B92-B872-46D7-04EF-C080899CA5BA}"/>
              </a:ext>
            </a:extLst>
          </p:cNvPr>
          <p:cNvSpPr/>
          <p:nvPr/>
        </p:nvSpPr>
        <p:spPr>
          <a:xfrm>
            <a:off x="5104458" y="1830596"/>
            <a:ext cx="2286000" cy="1162050"/>
          </a:xfrm>
          <a:prstGeom prst="wedgeEllipseCallout">
            <a:avLst>
              <a:gd name="adj1" fmla="val -46914"/>
              <a:gd name="adj2" fmla="val 507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7D914B3-101F-16A0-C0A8-0057BAB736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1559" y="-99606"/>
            <a:ext cx="48101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91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42552 0.0358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  <p:pic>
        <p:nvPicPr>
          <p:cNvPr id="3074" name="Picture 2" descr="Cân đĩa kèm hộp quả cân - Thiết bị dạy học - CÔNG TY TNHH THIẾT BỊ KHOA HỌC  CÔNG NGHỆ HK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1" y="1387681"/>
            <a:ext cx="10484363" cy="53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1162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73CC82D-CB1B-5DAC-8DCA-1D4C0B80B084}"/>
              </a:ext>
            </a:extLst>
          </p:cNvPr>
          <p:cNvGrpSpPr/>
          <p:nvPr/>
        </p:nvGrpSpPr>
        <p:grpSpPr>
          <a:xfrm>
            <a:off x="2516020" y="1357945"/>
            <a:ext cx="6429197" cy="4730482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4964EEE-D174-B5B7-7F7C-A9DF4BBDA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E65ECDD-DB5F-58FF-5198-AFFDC7DB39EE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A238FFE-00E3-7ECC-8814-824BB2C3EB9A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DFE531-6496-67E8-BF55-D3007E05FAE3}"/>
              </a:ext>
            </a:extLst>
          </p:cNvPr>
          <p:cNvSpPr txBox="1"/>
          <p:nvPr/>
        </p:nvSpPr>
        <p:spPr>
          <a:xfrm>
            <a:off x="3395527" y="1357945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4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  <p:pic>
        <p:nvPicPr>
          <p:cNvPr id="3074" name="Picture 2" descr="Cân đĩa kèm hộp quả cân - Thiết bị dạy học - CÔNG TY TNHH THIẾT BỊ KHOA HỌC  CÔNG NGHỆ HK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1" y="1387681"/>
            <a:ext cx="10484363" cy="53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952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54280A-CDA5-B93F-0AF0-3698F0AB3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6627" y="1235877"/>
            <a:ext cx="8843878" cy="1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242</Words>
  <Application>Microsoft Office PowerPoint</Application>
  <PresentationFormat>Custom</PresentationFormat>
  <Paragraphs>47</Paragraphs>
  <Slides>15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Dao Thuy</cp:lastModifiedBy>
  <cp:revision>74</cp:revision>
  <dcterms:created xsi:type="dcterms:W3CDTF">2024-05-02T13:12:29Z</dcterms:created>
  <dcterms:modified xsi:type="dcterms:W3CDTF">2025-10-29T08:04:08Z</dcterms:modified>
</cp:coreProperties>
</file>