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0" r:id="rId3"/>
    <p:sldId id="361" r:id="rId4"/>
    <p:sldId id="340" r:id="rId5"/>
    <p:sldId id="282" r:id="rId6"/>
    <p:sldId id="341" r:id="rId7"/>
    <p:sldId id="342" r:id="rId8"/>
    <p:sldId id="343" r:id="rId9"/>
    <p:sldId id="345" r:id="rId10"/>
    <p:sldId id="346" r:id="rId11"/>
    <p:sldId id="347" r:id="rId12"/>
    <p:sldId id="359" r:id="rId13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374775" y="680720"/>
            <a:ext cx="876617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280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KÍNH CHÀO QUÝ THẦY CÔ VỀ DỰ GIỜ THĂM LỚP </a:t>
            </a:r>
            <a:endParaRPr lang="vi-VN" altLang="en-US" sz="2800">
              <a:ln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993640" y="4824730"/>
            <a:ext cx="33261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Giáo viên: Đào Anh Thư</a:t>
            </a:r>
            <a:endParaRPr lang="vi-VN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r>
              <a:rPr lang="vi-V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Trường Tiểu học Hưng Đạo</a:t>
            </a:r>
            <a:endParaRPr lang="vi-VN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088765" y="2858135"/>
            <a:ext cx="474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C000"/>
                </a:solidFill>
              </a:rPr>
              <a:t>Welcome 2A1 </a:t>
            </a:r>
            <a:endParaRPr lang="vi-VN" altLang="en-US" sz="4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174875" y="641350"/>
            <a:ext cx="726313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Trân trọng cảm ơn quý thầy cô </a:t>
            </a:r>
            <a:endParaRPr lang="vi-V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4" name="Heart 3"/>
          <p:cNvSpPr/>
          <p:nvPr/>
        </p:nvSpPr>
        <p:spPr>
          <a:xfrm>
            <a:off x="9438005" y="1191895"/>
            <a:ext cx="1705610" cy="124587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1964055" y="1710055"/>
            <a:ext cx="289560" cy="209550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01445" y="1348105"/>
            <a:ext cx="641985" cy="629285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286250" y="3264535"/>
            <a:ext cx="39096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4000">
                <a:latin typeface="Annai MN" panose="00000500000000000000" charset="0"/>
                <a:cs typeface="Annai MN" panose="00000500000000000000" charset="0"/>
              </a:rPr>
              <a:t>2A1 THÂN YÊU</a:t>
            </a:r>
            <a:r>
              <a:rPr lang="vi-VN" altLang="en-US">
                <a:latin typeface="Annai MN" panose="00000500000000000000" charset="0"/>
                <a:cs typeface="Annai MN" panose="00000500000000000000" charset="0"/>
              </a:rPr>
              <a:t> </a:t>
            </a:r>
            <a:endParaRPr lang="vi-VN" altLang="en-US">
              <a:latin typeface="Annai MN" panose="00000500000000000000" charset="0"/>
              <a:cs typeface="Annai MN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- GAM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/>
            <a:srcRect t="31499"/>
            <a:stretch>
              <a:fillRect/>
            </a:stretch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2682"/>
            <a:stretch>
              <a:fillRect/>
            </a:stretch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  <a:endParaRPr lang="en-US" sz="26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/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  <a:endParaRPr lang="en-US" sz="2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/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  <a:endParaRPr lang="en-US" sz="26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>
              <a:fillRect/>
            </a:stretch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/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>
              <a:fillRect/>
            </a:stretch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_PERSONNUM" val="100"/>
  <p:tag name="ARS_PPT_DBNAME" val="Bai15.Kilogam[20210606165332988].mdb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WPS Spreadsheets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Annai MN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427</cp:revision>
  <dcterms:created xsi:type="dcterms:W3CDTF">2025-10-31T10:01:13Z</dcterms:created>
  <dcterms:modified xsi:type="dcterms:W3CDTF">2025-10-31T10:01:13Z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