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65" r:id="rId3"/>
  </p:sldMasterIdLst>
  <p:notesMasterIdLst>
    <p:notesMasterId r:id="rId16"/>
  </p:notesMasterIdLst>
  <p:sldIdLst>
    <p:sldId id="2007577112" r:id="rId4"/>
    <p:sldId id="258" r:id="rId5"/>
    <p:sldId id="256" r:id="rId6"/>
    <p:sldId id="309" r:id="rId7"/>
    <p:sldId id="2007577114" r:id="rId8"/>
    <p:sldId id="2007577116" r:id="rId9"/>
    <p:sldId id="2007577117" r:id="rId10"/>
    <p:sldId id="2007577119" r:id="rId11"/>
    <p:sldId id="2007577118" r:id="rId12"/>
    <p:sldId id="2007577121" r:id="rId13"/>
    <p:sldId id="2007577125" r:id="rId14"/>
    <p:sldId id="200757712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709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916C9-86C3-4D2F-8583-8DE783396E8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85440-13B4-43C4-82F6-9C95372CE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>
            <a:extLst>
              <a:ext uri="{FF2B5EF4-FFF2-40B4-BE49-F238E27FC236}">
                <a16:creationId xmlns:a16="http://schemas.microsoft.com/office/drawing/2014/main" id="{8AB6A34B-2D72-1F81-2097-08D42D1F5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4325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E7BA-D3AE-A751-24A7-60075B80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AD82E-24C0-CE52-330C-C8534EE13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7B04E-AD9D-764D-C72B-2CA30FB3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57242-8A27-DABB-7B46-0A22D0F4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763C-097D-F0C7-2523-647E5562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2526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E7D24-5754-A5EC-D748-B06DCE9BB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F7589-86E3-3CDD-4097-53ECEC0CF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55149-7A0B-E7E9-16A9-210555AC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55FE-10E4-1BD0-EC45-4EE7A6CC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0A319-B488-C484-5F23-18D760A0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72148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grpSp>
        <p:nvGrpSpPr>
          <p:cNvPr id="296" name="组合 295"/>
          <p:cNvGrpSpPr/>
          <p:nvPr userDrawn="1"/>
        </p:nvGrpSpPr>
        <p:grpSpPr>
          <a:xfrm>
            <a:off x="829208" y="610871"/>
            <a:ext cx="10864952" cy="5647689"/>
            <a:chOff x="4071637" y="1979617"/>
            <a:chExt cx="4000935" cy="1323489"/>
          </a:xfrm>
        </p:grpSpPr>
        <p:sp>
          <p:nvSpPr>
            <p:cNvPr id="297" name="矩形: 圆角 296"/>
            <p:cNvSpPr/>
            <p:nvPr/>
          </p:nvSpPr>
          <p:spPr>
            <a:xfrm>
              <a:off x="4071674" y="1979617"/>
              <a:ext cx="4000898" cy="132348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8" name="矩形: 圆角 297"/>
            <p:cNvSpPr/>
            <p:nvPr/>
          </p:nvSpPr>
          <p:spPr>
            <a:xfrm>
              <a:off x="4071637" y="2009767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371475">
              <a:solidFill>
                <a:srgbClr val="B5D5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0" name="PA_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-21590" y="5063490"/>
            <a:ext cx="4765040" cy="1824990"/>
          </a:xfrm>
          <a:prstGeom prst="rect">
            <a:avLst/>
          </a:prstGeom>
        </p:spPr>
      </p:pic>
      <p:pic>
        <p:nvPicPr>
          <p:cNvPr id="301" name="PA_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684770" y="5534660"/>
            <a:ext cx="3979545" cy="1353820"/>
          </a:xfrm>
          <a:prstGeom prst="rect">
            <a:avLst/>
          </a:prstGeom>
        </p:spPr>
      </p:pic>
      <p:pic>
        <p:nvPicPr>
          <p:cNvPr id="302" name="PA_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0704764" y="3364140"/>
            <a:ext cx="959641" cy="15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2774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959649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09289B6-8400-4EC1-9598-63B11754D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6300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67493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8217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6ED27-CFED-4AE0-9651-0B971556E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68864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23622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B0A7-942A-9BC6-F1F4-CE27EA96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F49D9-6BD9-92F0-D249-6C889FBD7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3CE0-66C7-F8A9-BB90-80414F75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6F8C-83A2-9996-5682-8EE875C5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B46C6-89B6-F1B2-2B60-19A8BF89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55813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66089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36299389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33650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234719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C11C5B0-AF7D-4B7C-8056-9C9A8894800C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318749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A9EE-DEC6-D542-4313-995A21DF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1B717-C74D-56C0-C596-F2678095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912B-41EF-1773-BEE5-D8BD792D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0A408-C767-5DBA-6E48-87CCC4C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5A666-6E5D-42B0-42D0-A4C3911D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83363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5AAD-CAAC-650E-242B-12C9893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5929F-8A2E-6C39-C33D-CFD97ECD2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3548E-23B4-DB28-9DB7-9F724ECF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0C58C-4A9C-936E-E25C-782EE78E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1F649-1788-444B-F271-4FDF20DB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30056-FF60-3973-A03D-25C08643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299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7361-8897-7FA2-F7FF-6AC3CC6C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C27EF-25F7-4BC9-F8A9-E5B57086F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51AA6-795C-CF27-CA42-E2669657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3BA224-AB09-922D-26EF-C813874CB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46D65A-FF53-638E-5B4B-93908CAEB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FDBF8-3221-EA21-9CC1-04AC9DB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C18FA-094A-E15F-742C-72D06DBF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692F0C-B2B5-AFF8-E4C2-6CC377C5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940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87ADC-4D48-B2F9-FAC9-27FB4A96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3E181-185E-259B-3759-418E6CC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B475F-E9C0-8ECD-BED0-299DEA19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0954D4-8E71-65DB-7171-E78E6B086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53"/>
            <a:ext cx="12192000" cy="74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1664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6FE3FA-3BAA-6FD1-DCBE-883DE09D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78017-7334-5D56-867A-3C2EDABE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A284E-421C-B8F2-629C-6F4C45D5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4418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0B5E-1E9B-B598-BA62-59BCE17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E9811-DCB3-C542-741C-374B251B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C3F91-03FC-D08E-6A57-5170C4FC3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65B7-0AAE-99E0-554E-90E59E9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BD3DF-420C-A853-6CDF-2BE44061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1902A-D0C6-F75E-45CF-716C4BDE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0352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26E1-AE18-96B0-C300-460BF6A6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318A2-DBD0-CF29-FCBC-1ED6F3E29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5E84D-3280-E478-7633-801EF7D72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5B8E8-1503-0CE5-A794-A12630E4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344CD-1C64-0B48-DD0A-7B6BF90D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CCF6C-446C-7CA6-39B6-43F0AB7B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4903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731CB-A984-64CA-14BE-7919B230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F9CF9-B33E-AC33-2CAF-F3AE8677E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DD651-8B57-9529-4BD5-4832371C3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C2FAC-13D2-901A-542D-E1F937D23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2085C-3FBF-B52B-D73D-0D73C9D5E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0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8" r:id="rId12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0160" y="-40640"/>
            <a:ext cx="12213590" cy="6917055"/>
          </a:xfrm>
          <a:prstGeom prst="rect">
            <a:avLst/>
          </a:prstGeom>
          <a:solidFill>
            <a:srgbClr val="F3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4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B4A6A72-1E61-4229-B982-FF8DCC04C14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20.svg"/><Relationship Id="rId21" Type="http://schemas.openxmlformats.org/officeDocument/2006/relationships/slide" Target="slide5.xml"/><Relationship Id="rId7" Type="http://schemas.openxmlformats.org/officeDocument/2006/relationships/image" Target="../media/image24.svg"/><Relationship Id="rId12" Type="http://schemas.openxmlformats.org/officeDocument/2006/relationships/image" Target="../media/image20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2.png"/><Relationship Id="rId22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20.svg"/><Relationship Id="rId21" Type="http://schemas.openxmlformats.org/officeDocument/2006/relationships/slide" Target="slide5.xml"/><Relationship Id="rId7" Type="http://schemas.openxmlformats.org/officeDocument/2006/relationships/image" Target="../media/image24.svg"/><Relationship Id="rId12" Type="http://schemas.openxmlformats.org/officeDocument/2006/relationships/image" Target="../media/image20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2.png"/><Relationship Id="rId22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sv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60.sv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7" Type="http://schemas.openxmlformats.org/officeDocument/2006/relationships/image" Target="../media/image22.sv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0.png"/><Relationship Id="rId9" Type="http://schemas.openxmlformats.org/officeDocument/2006/relationships/image" Target="../media/image26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20.svg"/><Relationship Id="rId21" Type="http://schemas.openxmlformats.org/officeDocument/2006/relationships/slide" Target="slide5.xml"/><Relationship Id="rId7" Type="http://schemas.openxmlformats.org/officeDocument/2006/relationships/image" Target="../media/image24.svg"/><Relationship Id="rId12" Type="http://schemas.openxmlformats.org/officeDocument/2006/relationships/image" Target="../media/image20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2.png"/><Relationship Id="rId22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6.svg"/><Relationship Id="rId26" Type="http://schemas.openxmlformats.org/officeDocument/2006/relationships/image" Target="../media/image24.png"/><Relationship Id="rId3" Type="http://schemas.openxmlformats.org/officeDocument/2006/relationships/image" Target="../media/image61.svg"/><Relationship Id="rId21" Type="http://schemas.openxmlformats.org/officeDocument/2006/relationships/image" Target="../media/image31.png"/><Relationship Id="rId7" Type="http://schemas.openxmlformats.org/officeDocument/2006/relationships/image" Target="../media/image63.svg"/><Relationship Id="rId12" Type="http://schemas.openxmlformats.org/officeDocument/2006/relationships/image" Target="../media/image29.png"/><Relationship Id="rId25" Type="http://schemas.openxmlformats.org/officeDocument/2006/relationships/image" Target="../media/image23.png"/><Relationship Id="rId33" Type="http://schemas.openxmlformats.org/officeDocument/2006/relationships/image" Target="../media/image36.png"/><Relationship Id="rId2" Type="http://schemas.openxmlformats.org/officeDocument/2006/relationships/image" Target="../media/image17.png"/><Relationship Id="rId20" Type="http://schemas.openxmlformats.org/officeDocument/2006/relationships/image" Target="../media/image72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24" Type="http://schemas.openxmlformats.org/officeDocument/2006/relationships/image" Target="../media/image76.svg"/><Relationship Id="rId32" Type="http://schemas.openxmlformats.org/officeDocument/2006/relationships/image" Target="../media/image35.png"/><Relationship Id="rId5" Type="http://schemas.openxmlformats.org/officeDocument/2006/relationships/image" Target="../media/image62.svg"/><Relationship Id="rId15" Type="http://schemas.openxmlformats.org/officeDocument/2006/relationships/image" Target="../media/image30.png"/><Relationship Id="rId28" Type="http://schemas.openxmlformats.org/officeDocument/2006/relationships/image" Target="../media/image78.svg"/><Relationship Id="rId10" Type="http://schemas.openxmlformats.org/officeDocument/2006/relationships/image" Target="../media/image20.png"/><Relationship Id="rId31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64.svg"/><Relationship Id="rId14" Type="http://schemas.openxmlformats.org/officeDocument/2006/relationships/image" Target="../media/image22.png"/><Relationship Id="rId27" Type="http://schemas.openxmlformats.org/officeDocument/2006/relationships/image" Target="../media/image32.png"/><Relationship Id="rId30" Type="http://schemas.openxmlformats.org/officeDocument/2006/relationships/image" Target="../media/image8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20.svg"/><Relationship Id="rId21" Type="http://schemas.openxmlformats.org/officeDocument/2006/relationships/slide" Target="slide5.xml"/><Relationship Id="rId7" Type="http://schemas.openxmlformats.org/officeDocument/2006/relationships/image" Target="../media/image24.svg"/><Relationship Id="rId12" Type="http://schemas.openxmlformats.org/officeDocument/2006/relationships/image" Target="../media/image20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2.png"/><Relationship Id="rId22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20.svg"/><Relationship Id="rId21" Type="http://schemas.openxmlformats.org/officeDocument/2006/relationships/slide" Target="slide5.xml"/><Relationship Id="rId7" Type="http://schemas.openxmlformats.org/officeDocument/2006/relationships/image" Target="../media/image24.svg"/><Relationship Id="rId12" Type="http://schemas.openxmlformats.org/officeDocument/2006/relationships/image" Target="../media/image20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2.png"/><Relationship Id="rId22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5" y="0"/>
            <a:ext cx="12263718" cy="7106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971" y="797859"/>
            <a:ext cx="11059886" cy="5560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49"/>
              </a:spcBef>
              <a:defRPr/>
            </a:pPr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 QUÝ THẦY CÔ</a:t>
            </a: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HĐTN-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LỚP </a:t>
            </a: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THEO CHỦ ĐỀ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QUÝ TRỌNG ĐỒNG TIỀN</a:t>
            </a:r>
            <a:endParaRPr lang="en-US" altLang="en-US" b="1" i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			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viên: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Nguyễn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Mỵ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			Lớp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2A2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			Trường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Tiểu học Hưng Đạo</a:t>
            </a:r>
          </a:p>
          <a:p>
            <a:pPr>
              <a:spcBef>
                <a:spcPts val="1349"/>
              </a:spcBef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8071" y="-899946"/>
            <a:ext cx="10433957" cy="6549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01710" y="1676400"/>
            <a:ext cx="9741847" cy="3499757"/>
            <a:chOff x="0" y="284339"/>
            <a:chExt cx="3420027" cy="1432438"/>
          </a:xfrm>
        </p:grpSpPr>
        <p:sp>
          <p:nvSpPr>
            <p:cNvPr id="13" name="Freeform 13"/>
            <p:cNvSpPr/>
            <p:nvPr/>
          </p:nvSpPr>
          <p:spPr>
            <a:xfrm>
              <a:off x="0" y="284339"/>
              <a:ext cx="3420027" cy="1432438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88993" y="428474"/>
            <a:ext cx="9360209" cy="5565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tiền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sắm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706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8071" y="-899946"/>
            <a:ext cx="10433957" cy="6549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01710" y="1676400"/>
            <a:ext cx="9741847" cy="3499757"/>
            <a:chOff x="0" y="284339"/>
            <a:chExt cx="3420027" cy="1432438"/>
          </a:xfrm>
        </p:grpSpPr>
        <p:sp>
          <p:nvSpPr>
            <p:cNvPr id="13" name="Freeform 13"/>
            <p:cNvSpPr/>
            <p:nvPr/>
          </p:nvSpPr>
          <p:spPr>
            <a:xfrm>
              <a:off x="0" y="284339"/>
              <a:ext cx="3420027" cy="1432438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88993" y="428474"/>
            <a:ext cx="9360209" cy="5691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giấyvà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gấp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685800" indent="-685800" algn="ctr">
              <a:buFontTx/>
              <a:buChar char="-"/>
            </a:pPr>
            <a:endParaRPr lang="en-US" sz="54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95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F72DCC0-425F-4469-8000-B41FAB692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696414" h="2610592">
                <a:moveTo>
                  <a:pt x="0" y="0"/>
                </a:moveTo>
                <a:lnTo>
                  <a:pt x="3696414" y="0"/>
                </a:lnTo>
                <a:lnTo>
                  <a:pt x="3696414" y="2610592"/>
                </a:lnTo>
                <a:lnTo>
                  <a:pt x="0" y="261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85E8CC5-3DA0-407D-BA43-A66260579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2660"/>
            <a:ext cx="12129986" cy="13821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CC0FB18-845A-440C-80E5-5E6A0824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464" y="-148221"/>
            <a:ext cx="4551072" cy="3106107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AC27F2C-C2BC-4881-8171-855856D8D8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15910" y="1344038"/>
            <a:ext cx="5272956" cy="751396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:a16="http://schemas.microsoft.com/office/drawing/2014/main" id="{89F1AEA6-4337-471F-A236-7FD681AB5004}"/>
              </a:ext>
            </a:extLst>
          </p:cNvPr>
          <p:cNvSpPr/>
          <p:nvPr/>
        </p:nvSpPr>
        <p:spPr>
          <a:xfrm flipH="1">
            <a:off x="310246" y="177375"/>
            <a:ext cx="2622754" cy="1881826"/>
          </a:xfrm>
          <a:custGeom>
            <a:avLst/>
            <a:gdLst/>
            <a:ahLst/>
            <a:cxnLst/>
            <a:rect l="l" t="t" r="r" b="b"/>
            <a:pathLst>
              <a:path w="2622754" h="1881826">
                <a:moveTo>
                  <a:pt x="0" y="0"/>
                </a:moveTo>
                <a:lnTo>
                  <a:pt x="2622754" y="0"/>
                </a:lnTo>
                <a:lnTo>
                  <a:pt x="2622754" y="1881826"/>
                </a:lnTo>
                <a:lnTo>
                  <a:pt x="0" y="1881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F6229-4147-4A5D-A159-B9CCBAAB0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9522" y="1297602"/>
            <a:ext cx="842540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59018" y="2667025"/>
            <a:ext cx="4175206" cy="761975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9B17EBB8-CCBF-65F1-919C-3057B255F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75728" y="2667025"/>
            <a:ext cx="3141898" cy="761975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D013FA11-16C2-C6FC-0E5B-7EE5F9789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090236" y="3163733"/>
            <a:ext cx="5148864" cy="391313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ACD2664B-C69E-B8AA-826E-75CC83F7FF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8254878" y="1480845"/>
            <a:ext cx="1956208" cy="2372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DA0FA8-A1E0-61B9-552D-9294670CB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9774" y="1326517"/>
            <a:ext cx="4956478" cy="117663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83A478-3B3A-5A7C-1DF3-BC2CCA2FA6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51" y="0"/>
            <a:ext cx="1859336" cy="18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98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99375 -0.0118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87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1648" y="-899947"/>
            <a:ext cx="11263158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33171" y="1556067"/>
            <a:ext cx="10755736" cy="4152901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8587" y="1779440"/>
            <a:ext cx="10733314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Qúy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tiền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86129" y="-1533490"/>
            <a:ext cx="10217300" cy="75043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037702" y="1894786"/>
            <a:ext cx="8084084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490"/>
              </a:lnSpc>
            </a:pPr>
            <a:endParaRPr lang="en-US" sz="9200" dirty="0">
              <a:solidFill>
                <a:srgbClr val="000000"/>
              </a:solidFill>
              <a:latin typeface="SVN-The Voice Heavy" panose="0204060305050602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572013" y="1589314"/>
            <a:ext cx="8935281" cy="11919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02505" y="2941285"/>
            <a:ext cx="9374352" cy="22462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968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41614" y="-899946"/>
            <a:ext cx="9807588" cy="57495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775240" y="1556067"/>
            <a:ext cx="8346547" cy="2453727"/>
            <a:chOff x="0" y="0"/>
            <a:chExt cx="3420027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20027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88671" y="1779440"/>
            <a:ext cx="8171981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609630">
              <a:lnSpc>
                <a:spcPts val="5498"/>
              </a:lnSpc>
            </a:pP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87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32000" y="719666"/>
          <a:ext cx="8128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12339"/>
              </p:ext>
            </p:extLst>
          </p:nvPr>
        </p:nvGraphicFramePr>
        <p:xfrm>
          <a:off x="767443" y="337458"/>
          <a:ext cx="10156371" cy="624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8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70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Ngọc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khánh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Quỳnh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800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4238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Tuấn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Nhạc Trao Giải Thưở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1212286" y="185057"/>
            <a:ext cx="411159" cy="2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553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451067"/>
              </p:ext>
            </p:extLst>
          </p:nvPr>
        </p:nvGraphicFramePr>
        <p:xfrm>
          <a:off x="587829" y="719666"/>
          <a:ext cx="109347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6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cap="all" spc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endParaRPr lang="en-US" sz="40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800" b="1" kern="120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 nếp</a:t>
                      </a:r>
                      <a:endParaRPr kumimoji="0" lang="en-US" sz="2800" b="1" kern="1200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Duy trì, thực hiện nề nếp của trường, lớp đề ra</a:t>
                      </a:r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pl-PL" sz="2800" b="1" kern="120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 tập </a:t>
                      </a:r>
                      <a:endParaRPr lang="en-US" sz="28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pl-P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Trên lớp chú ý nghe giảng, hăng hái giơ tay phát biểu, phát huy tính tích cực nhóm đôi bạn cùng tiến giúp đỡ nhau tiến bộ trong học tập</a:t>
                      </a:r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pl-P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Thi đua học học tập chào mừng ngày 20/10</a:t>
                      </a:r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pl-PL" sz="2800" b="1" kern="120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 hoạt động khác</a:t>
                      </a:r>
                      <a:endParaRPr lang="en-US" sz="28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pl-P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Giữ vệ sinh trường, lớp sạch sẽ, tiết kiệm điện, nước, bảo vệ môi trường</a:t>
                      </a:r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1728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8071" y="-899946"/>
            <a:ext cx="10433957" cy="6549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01710" y="981698"/>
            <a:ext cx="9741847" cy="4194459"/>
            <a:chOff x="0" y="0"/>
            <a:chExt cx="3420027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20027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88993" y="428474"/>
            <a:ext cx="9360209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:“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Qúy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 defTabSz="609630">
              <a:lnSpc>
                <a:spcPts val="5498"/>
              </a:lnSpc>
            </a:pP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034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281</Words>
  <Application>Microsoft Office PowerPoint</Application>
  <PresentationFormat>Widescreen</PresentationFormat>
  <Paragraphs>78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微软雅黑</vt:lpstr>
      <vt:lpstr>宋体</vt:lpstr>
      <vt:lpstr>Arial</vt:lpstr>
      <vt:lpstr>Arial-Rounded</vt:lpstr>
      <vt:lpstr>Calibri</vt:lpstr>
      <vt:lpstr>Calibri Light</vt:lpstr>
      <vt:lpstr>Constantia</vt:lpstr>
      <vt:lpstr>SVN-The Voice Heavy</vt:lpstr>
      <vt:lpstr>Times New Roman</vt:lpstr>
      <vt:lpstr>Wingdings</vt:lpstr>
      <vt:lpstr>Wingdings 2</vt:lpstr>
      <vt:lpstr>1_Office Theme</vt:lpstr>
      <vt:lpstr>Office 主题</vt:lpstr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64</cp:revision>
  <dcterms:created xsi:type="dcterms:W3CDTF">2024-04-01T09:03:55Z</dcterms:created>
  <dcterms:modified xsi:type="dcterms:W3CDTF">2025-10-29T20:24:01Z</dcterms:modified>
</cp:coreProperties>
</file>