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86" r:id="rId2"/>
    <p:sldMasterId id="2147483688" r:id="rId3"/>
    <p:sldMasterId id="2147483700" r:id="rId4"/>
    <p:sldMasterId id="2147483706" r:id="rId5"/>
    <p:sldMasterId id="2147483718" r:id="rId6"/>
  </p:sldMasterIdLst>
  <p:notesMasterIdLst>
    <p:notesMasterId r:id="rId24"/>
  </p:notesMasterIdLst>
  <p:sldIdLst>
    <p:sldId id="302" r:id="rId7"/>
    <p:sldId id="320" r:id="rId8"/>
    <p:sldId id="282" r:id="rId9"/>
    <p:sldId id="283" r:id="rId10"/>
    <p:sldId id="284" r:id="rId11"/>
    <p:sldId id="286" r:id="rId12"/>
    <p:sldId id="287" r:id="rId13"/>
    <p:sldId id="289" r:id="rId14"/>
    <p:sldId id="290" r:id="rId15"/>
    <p:sldId id="291" r:id="rId16"/>
    <p:sldId id="292" r:id="rId17"/>
    <p:sldId id="293" r:id="rId18"/>
    <p:sldId id="294" r:id="rId19"/>
    <p:sldId id="295" r:id="rId20"/>
    <p:sldId id="296" r:id="rId21"/>
    <p:sldId id="297" r:id="rId22"/>
    <p:sldId id="29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3" autoAdjust="0"/>
    <p:restoredTop sz="94660"/>
  </p:normalViewPr>
  <p:slideViewPr>
    <p:cSldViewPr snapToGrid="0">
      <p:cViewPr varScale="1">
        <p:scale>
          <a:sx n="85" d="100"/>
          <a:sy n="85" d="100"/>
        </p:scale>
        <p:origin x="45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10/30/2025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1</a:t>
            </a:fld>
            <a:endParaRPr lang="en-US"/>
          </a:p>
        </p:txBody>
      </p:sp>
    </p:spTree>
    <p:extLst>
      <p:ext uri="{BB962C8B-B14F-4D97-AF65-F5344CB8AC3E}">
        <p14:creationId xmlns:p14="http://schemas.microsoft.com/office/powerpoint/2010/main" val="248209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2AEFD-FEDB-4542-BE9E-D4DED9AFC90C}" type="slidenum">
              <a:rPr lang="en-US" smtClean="0"/>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50659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5</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7</a:t>
            </a:fld>
            <a:endParaRPr lang="en-US"/>
          </a:p>
        </p:txBody>
      </p:sp>
    </p:spTree>
    <p:extLst>
      <p:ext uri="{BB962C8B-B14F-4D97-AF65-F5344CB8AC3E}">
        <p14:creationId xmlns:p14="http://schemas.microsoft.com/office/powerpoint/2010/main" val="815052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8</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9</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15</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10/30/2025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10/30/2025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10/30/2025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10/30/2025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10/30/2025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10/30/2025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10/30/2025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10/30/2025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4.jpe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4.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8.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9.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6.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10/30/2025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7"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10/30/2025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openxmlformats.org/officeDocument/2006/relationships/image" Target="../media/image13.jpe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32.png"/><Relationship Id="rId18" Type="http://schemas.openxmlformats.org/officeDocument/2006/relationships/audio" Target="../media/audio3.wav"/><Relationship Id="rId3" Type="http://schemas.openxmlformats.org/officeDocument/2006/relationships/image" Target="../media/image26.jpeg"/><Relationship Id="rId7" Type="http://schemas.openxmlformats.org/officeDocument/2006/relationships/image" Target="../media/image28.png"/><Relationship Id="rId12" Type="http://schemas.openxmlformats.org/officeDocument/2006/relationships/image" Target="../media/image31.png"/><Relationship Id="rId17" Type="http://schemas.openxmlformats.org/officeDocument/2006/relationships/image" Target="../media/image35.GIF"/><Relationship Id="rId2" Type="http://schemas.openxmlformats.org/officeDocument/2006/relationships/notesSlide" Target="../notesSlides/notesSlide8.xml"/><Relationship Id="rId16" Type="http://schemas.openxmlformats.org/officeDocument/2006/relationships/image" Target="../media/image34.png"/><Relationship Id="rId1" Type="http://schemas.openxmlformats.org/officeDocument/2006/relationships/slideLayout" Target="../slideLayouts/slideLayout37.xml"/><Relationship Id="rId6" Type="http://schemas.openxmlformats.org/officeDocument/2006/relationships/image" Target="../media/image27.png"/><Relationship Id="rId11" Type="http://schemas.openxmlformats.org/officeDocument/2006/relationships/slide" Target="slide13.xml"/><Relationship Id="rId5" Type="http://schemas.openxmlformats.org/officeDocument/2006/relationships/audio" Target="../media/audio1.wav"/><Relationship Id="rId15" Type="http://schemas.openxmlformats.org/officeDocument/2006/relationships/image" Target="../media/image33.png"/><Relationship Id="rId10" Type="http://schemas.openxmlformats.org/officeDocument/2006/relationships/image" Target="../media/image30.png"/><Relationship Id="rId4" Type="http://schemas.openxmlformats.org/officeDocument/2006/relationships/slide" Target="slide11.xml"/><Relationship Id="rId9" Type="http://schemas.openxmlformats.org/officeDocument/2006/relationships/image" Target="../media/image29.png"/><Relationship Id="rId14" Type="http://schemas.openxmlformats.org/officeDocument/2006/relationships/slide" Target="slide14.xml"/></Relationships>
</file>

<file path=ppt/slides/_rels/slide11.xml.rels><?xml version="1.0" encoding="UTF-8" standalone="yes"?>
<Relationships xmlns="http://schemas.openxmlformats.org/package/2006/relationships"><Relationship Id="rId8" Type="http://schemas.openxmlformats.org/officeDocument/2006/relationships/image" Target="../media/image38.GIF"/><Relationship Id="rId13" Type="http://schemas.openxmlformats.org/officeDocument/2006/relationships/image" Target="../media/image43.GIF"/><Relationship Id="rId3" Type="http://schemas.openxmlformats.org/officeDocument/2006/relationships/audio" Target="../media/audio4.wav"/><Relationship Id="rId7" Type="http://schemas.openxmlformats.org/officeDocument/2006/relationships/image" Target="../media/image37.jpeg"/><Relationship Id="rId12" Type="http://schemas.openxmlformats.org/officeDocument/2006/relationships/image" Target="../media/image42.GIF"/><Relationship Id="rId2" Type="http://schemas.openxmlformats.org/officeDocument/2006/relationships/audio" Target="../media/audio1.wav"/><Relationship Id="rId1" Type="http://schemas.openxmlformats.org/officeDocument/2006/relationships/slideLayout" Target="../slideLayouts/slideLayout37.xml"/><Relationship Id="rId6" Type="http://schemas.openxmlformats.org/officeDocument/2006/relationships/image" Target="../media/image28.png"/><Relationship Id="rId11" Type="http://schemas.openxmlformats.org/officeDocument/2006/relationships/image" Target="../media/image41.GIF"/><Relationship Id="rId5" Type="http://schemas.openxmlformats.org/officeDocument/2006/relationships/image" Target="../media/image27.png"/><Relationship Id="rId15" Type="http://schemas.openxmlformats.org/officeDocument/2006/relationships/slide" Target="slide10.xml"/><Relationship Id="rId10" Type="http://schemas.openxmlformats.org/officeDocument/2006/relationships/image" Target="../media/image40.GIF"/><Relationship Id="rId4" Type="http://schemas.openxmlformats.org/officeDocument/2006/relationships/image" Target="../media/image36.GIF"/><Relationship Id="rId9" Type="http://schemas.openxmlformats.org/officeDocument/2006/relationships/image" Target="../media/image39.png"/><Relationship Id="rId14" Type="http://schemas.openxmlformats.org/officeDocument/2006/relationships/image" Target="../media/image44.GIF"/></Relationships>
</file>

<file path=ppt/slides/_rels/slide12.xml.rels><?xml version="1.0" encoding="UTF-8" standalone="yes"?>
<Relationships xmlns="http://schemas.openxmlformats.org/package/2006/relationships"><Relationship Id="rId8" Type="http://schemas.openxmlformats.org/officeDocument/2006/relationships/image" Target="../media/image38.GIF"/><Relationship Id="rId13" Type="http://schemas.openxmlformats.org/officeDocument/2006/relationships/image" Target="../media/image43.GIF"/><Relationship Id="rId3" Type="http://schemas.openxmlformats.org/officeDocument/2006/relationships/audio" Target="../media/audio4.wav"/><Relationship Id="rId7" Type="http://schemas.openxmlformats.org/officeDocument/2006/relationships/image" Target="../media/image37.jpeg"/><Relationship Id="rId12" Type="http://schemas.openxmlformats.org/officeDocument/2006/relationships/image" Target="../media/image42.GIF"/><Relationship Id="rId2" Type="http://schemas.openxmlformats.org/officeDocument/2006/relationships/audio" Target="../media/audio1.wav"/><Relationship Id="rId1" Type="http://schemas.openxmlformats.org/officeDocument/2006/relationships/slideLayout" Target="../slideLayouts/slideLayout37.xml"/><Relationship Id="rId6" Type="http://schemas.openxmlformats.org/officeDocument/2006/relationships/image" Target="../media/image30.png"/><Relationship Id="rId11" Type="http://schemas.openxmlformats.org/officeDocument/2006/relationships/image" Target="../media/image41.GIF"/><Relationship Id="rId5" Type="http://schemas.openxmlformats.org/officeDocument/2006/relationships/image" Target="../media/image29.png"/><Relationship Id="rId15" Type="http://schemas.openxmlformats.org/officeDocument/2006/relationships/slide" Target="slide10.xml"/><Relationship Id="rId10" Type="http://schemas.openxmlformats.org/officeDocument/2006/relationships/image" Target="../media/image40.GIF"/><Relationship Id="rId4" Type="http://schemas.openxmlformats.org/officeDocument/2006/relationships/image" Target="../media/image36.GIF"/><Relationship Id="rId9" Type="http://schemas.openxmlformats.org/officeDocument/2006/relationships/image" Target="../media/image39.png"/><Relationship Id="rId14" Type="http://schemas.openxmlformats.org/officeDocument/2006/relationships/image" Target="../media/image44.GIF"/></Relationships>
</file>

<file path=ppt/slides/_rels/slide13.xml.rels><?xml version="1.0" encoding="UTF-8" standalone="yes"?>
<Relationships xmlns="http://schemas.openxmlformats.org/package/2006/relationships"><Relationship Id="rId8" Type="http://schemas.openxmlformats.org/officeDocument/2006/relationships/image" Target="../media/image38.GIF"/><Relationship Id="rId13" Type="http://schemas.openxmlformats.org/officeDocument/2006/relationships/image" Target="../media/image43.GIF"/><Relationship Id="rId3" Type="http://schemas.openxmlformats.org/officeDocument/2006/relationships/audio" Target="../media/audio4.wav"/><Relationship Id="rId7" Type="http://schemas.openxmlformats.org/officeDocument/2006/relationships/image" Target="../media/image37.jpeg"/><Relationship Id="rId12" Type="http://schemas.openxmlformats.org/officeDocument/2006/relationships/image" Target="../media/image42.GIF"/><Relationship Id="rId2" Type="http://schemas.openxmlformats.org/officeDocument/2006/relationships/audio" Target="../media/audio1.wav"/><Relationship Id="rId1" Type="http://schemas.openxmlformats.org/officeDocument/2006/relationships/slideLayout" Target="../slideLayouts/slideLayout37.xml"/><Relationship Id="rId6" Type="http://schemas.openxmlformats.org/officeDocument/2006/relationships/image" Target="../media/image32.png"/><Relationship Id="rId11" Type="http://schemas.openxmlformats.org/officeDocument/2006/relationships/image" Target="../media/image41.GIF"/><Relationship Id="rId5" Type="http://schemas.openxmlformats.org/officeDocument/2006/relationships/image" Target="../media/image31.png"/><Relationship Id="rId15" Type="http://schemas.openxmlformats.org/officeDocument/2006/relationships/slide" Target="slide10.xml"/><Relationship Id="rId10" Type="http://schemas.openxmlformats.org/officeDocument/2006/relationships/image" Target="../media/image40.GIF"/><Relationship Id="rId4" Type="http://schemas.openxmlformats.org/officeDocument/2006/relationships/image" Target="../media/image36.GIF"/><Relationship Id="rId9" Type="http://schemas.openxmlformats.org/officeDocument/2006/relationships/image" Target="../media/image45.png"/><Relationship Id="rId14" Type="http://schemas.openxmlformats.org/officeDocument/2006/relationships/image" Target="../media/image44.GIF"/></Relationships>
</file>

<file path=ppt/slides/_rels/slide14.xml.rels><?xml version="1.0" encoding="UTF-8" standalone="yes"?>
<Relationships xmlns="http://schemas.openxmlformats.org/package/2006/relationships"><Relationship Id="rId8" Type="http://schemas.openxmlformats.org/officeDocument/2006/relationships/image" Target="../media/image38.GIF"/><Relationship Id="rId13" Type="http://schemas.openxmlformats.org/officeDocument/2006/relationships/image" Target="../media/image43.GIF"/><Relationship Id="rId3" Type="http://schemas.openxmlformats.org/officeDocument/2006/relationships/audio" Target="../media/audio4.wav"/><Relationship Id="rId7" Type="http://schemas.openxmlformats.org/officeDocument/2006/relationships/image" Target="../media/image37.jpeg"/><Relationship Id="rId12" Type="http://schemas.openxmlformats.org/officeDocument/2006/relationships/image" Target="../media/image42.GIF"/><Relationship Id="rId2" Type="http://schemas.openxmlformats.org/officeDocument/2006/relationships/audio" Target="../media/audio1.wav"/><Relationship Id="rId1" Type="http://schemas.openxmlformats.org/officeDocument/2006/relationships/slideLayout" Target="../slideLayouts/slideLayout37.xml"/><Relationship Id="rId6" Type="http://schemas.openxmlformats.org/officeDocument/2006/relationships/image" Target="../media/image34.png"/><Relationship Id="rId11" Type="http://schemas.openxmlformats.org/officeDocument/2006/relationships/image" Target="../media/image41.GIF"/><Relationship Id="rId5" Type="http://schemas.openxmlformats.org/officeDocument/2006/relationships/image" Target="../media/image33.png"/><Relationship Id="rId15" Type="http://schemas.openxmlformats.org/officeDocument/2006/relationships/slide" Target="slide10.xml"/><Relationship Id="rId10" Type="http://schemas.openxmlformats.org/officeDocument/2006/relationships/image" Target="../media/image40.GIF"/><Relationship Id="rId4" Type="http://schemas.openxmlformats.org/officeDocument/2006/relationships/image" Target="../media/image36.GIF"/><Relationship Id="rId9" Type="http://schemas.openxmlformats.org/officeDocument/2006/relationships/image" Target="../media/image39.png"/><Relationship Id="rId14" Type="http://schemas.openxmlformats.org/officeDocument/2006/relationships/image" Target="../media/image44.GIF"/></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37.xml"/><Relationship Id="rId5" Type="http://schemas.openxmlformats.org/officeDocument/2006/relationships/image" Target="../media/image14.pn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43.xml"/><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37.xml"/><Relationship Id="rId5" Type="http://schemas.openxmlformats.org/officeDocument/2006/relationships/image" Target="../media/image14.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974"/>
          <a:stretch>
            <a:fillRect/>
          </a:stretch>
        </p:blipFill>
        <p:spPr>
          <a:xfrm>
            <a:off x="0" y="0"/>
            <a:ext cx="12192000" cy="6858000"/>
          </a:xfrm>
          <a:prstGeom prst="rect">
            <a:avLst/>
          </a:prstGeom>
        </p:spPr>
      </p:pic>
      <p:sp>
        <p:nvSpPr>
          <p:cNvPr id="2" name="Title 1"/>
          <p:cNvSpPr>
            <a:spLocks noGrp="1"/>
          </p:cNvSpPr>
          <p:nvPr>
            <p:ph type="ctrTitle"/>
          </p:nvPr>
        </p:nvSpPr>
        <p:spPr>
          <a:xfrm>
            <a:off x="2405470" y="1337218"/>
            <a:ext cx="7381060" cy="1445623"/>
          </a:xfrm>
        </p:spPr>
        <p:txBody>
          <a:bodyPr>
            <a:normAutofit fontScale="90000"/>
          </a:bodyPr>
          <a:lstStyle/>
          <a:p>
            <a:r>
              <a:rPr lang="en-US" sz="4800" b="1" dirty="0" err="1">
                <a:solidFill>
                  <a:srgbClr val="0070C0"/>
                </a:solidFill>
                <a:latin typeface="Arial-Rounded" panose="020B0500000000000000" charset="0"/>
                <a:cs typeface="Arial-Rounded" panose="020B0500000000000000" charset="0"/>
                <a:sym typeface="+mn-ea"/>
              </a:rPr>
              <a:t>Chào</a:t>
            </a:r>
            <a:r>
              <a:rPr lang="en-US" sz="4800" b="1" dirty="0">
                <a:solidFill>
                  <a:srgbClr val="0070C0"/>
                </a:solidFill>
                <a:latin typeface="Arial-Rounded" panose="020B0500000000000000" charset="0"/>
                <a:cs typeface="Arial-Rounded" panose="020B0500000000000000" charset="0"/>
                <a:sym typeface="+mn-ea"/>
              </a:rPr>
              <a:t> </a:t>
            </a:r>
            <a:r>
              <a:rPr lang="en-US" sz="4800" b="1" dirty="0" err="1">
                <a:solidFill>
                  <a:srgbClr val="0070C0"/>
                </a:solidFill>
                <a:latin typeface="Arial-Rounded" panose="020B0500000000000000" charset="0"/>
                <a:cs typeface="Arial-Rounded" panose="020B0500000000000000" charset="0"/>
                <a:sym typeface="+mn-ea"/>
              </a:rPr>
              <a:t>mừng</a:t>
            </a:r>
            <a:r>
              <a:rPr lang="en-US" sz="4800" b="1" dirty="0">
                <a:solidFill>
                  <a:srgbClr val="0070C0"/>
                </a:solidFill>
                <a:latin typeface="Arial-Rounded" panose="020B0500000000000000" charset="0"/>
                <a:cs typeface="Arial-Rounded" panose="020B0500000000000000" charset="0"/>
                <a:sym typeface="+mn-ea"/>
              </a:rPr>
              <a:t> </a:t>
            </a:r>
            <a:r>
              <a:rPr lang="en-US" sz="4800" b="1" dirty="0" err="1">
                <a:solidFill>
                  <a:srgbClr val="0070C0"/>
                </a:solidFill>
                <a:latin typeface="Arial-Rounded" panose="020B0500000000000000" charset="0"/>
                <a:cs typeface="Arial-Rounded" panose="020B0500000000000000" charset="0"/>
                <a:sym typeface="+mn-ea"/>
              </a:rPr>
              <a:t>các</a:t>
            </a:r>
            <a:r>
              <a:rPr lang="en-US" sz="4800" b="1" dirty="0">
                <a:solidFill>
                  <a:srgbClr val="0070C0"/>
                </a:solidFill>
                <a:latin typeface="Arial-Rounded" panose="020B0500000000000000" charset="0"/>
                <a:cs typeface="Arial-Rounded" panose="020B0500000000000000" charset="0"/>
                <a:sym typeface="+mn-ea"/>
              </a:rPr>
              <a:t> em </a:t>
            </a:r>
            <a:r>
              <a:rPr lang="en-US" sz="4800" b="1" dirty="0" err="1">
                <a:solidFill>
                  <a:srgbClr val="0070C0"/>
                </a:solidFill>
                <a:latin typeface="Arial-Rounded" panose="020B0500000000000000" charset="0"/>
                <a:cs typeface="Arial-Rounded" panose="020B0500000000000000" charset="0"/>
                <a:sym typeface="+mn-ea"/>
              </a:rPr>
              <a:t>đến</a:t>
            </a:r>
            <a:r>
              <a:rPr lang="en-US" sz="4800" b="1" dirty="0">
                <a:solidFill>
                  <a:srgbClr val="0070C0"/>
                </a:solidFill>
                <a:latin typeface="Arial-Rounded" panose="020B0500000000000000" charset="0"/>
                <a:cs typeface="Arial-Rounded" panose="020B0500000000000000" charset="0"/>
                <a:sym typeface="+mn-ea"/>
              </a:rPr>
              <a:t> </a:t>
            </a:r>
            <a:r>
              <a:rPr lang="en-US" sz="4800" b="1" dirty="0" err="1">
                <a:solidFill>
                  <a:srgbClr val="0070C0"/>
                </a:solidFill>
                <a:latin typeface="Arial-Rounded" panose="020B0500000000000000" charset="0"/>
                <a:cs typeface="Arial-Rounded" panose="020B0500000000000000" charset="0"/>
                <a:sym typeface="+mn-ea"/>
              </a:rPr>
              <a:t>với</a:t>
            </a:r>
            <a:r>
              <a:rPr lang="en-US" sz="4800" b="1" dirty="0">
                <a:solidFill>
                  <a:srgbClr val="0070C0"/>
                </a:solidFill>
                <a:latin typeface="Arial-Rounded" panose="020B0500000000000000" charset="0"/>
                <a:cs typeface="Arial-Rounded" panose="020B0500000000000000" charset="0"/>
                <a:sym typeface="+mn-ea"/>
              </a:rPr>
              <a:t> </a:t>
            </a:r>
            <a:r>
              <a:rPr lang="vi-VN" sz="4800" b="1" dirty="0">
                <a:solidFill>
                  <a:srgbClr val="0070C0"/>
                </a:solidFill>
                <a:latin typeface="Arial-Rounded" panose="020B0500000000000000" charset="0"/>
                <a:cs typeface="Arial-Rounded" panose="020B0500000000000000" charset="0"/>
                <a:sym typeface="+mn-ea"/>
              </a:rPr>
              <a:t>tiết</a:t>
            </a:r>
            <a:r>
              <a:rPr lang="en-US" altLang="vi-VN" sz="4800" b="1" dirty="0">
                <a:solidFill>
                  <a:srgbClr val="0070C0"/>
                </a:solidFill>
                <a:latin typeface="Arial-Rounded" panose="020B0500000000000000" charset="0"/>
                <a:cs typeface="Arial-Rounded" panose="020B0500000000000000" charset="0"/>
                <a:sym typeface="+mn-ea"/>
              </a:rPr>
              <a:t> Tiếng Việt - Lớp 2</a:t>
            </a:r>
          </a:p>
        </p:txBody>
      </p:sp>
      <p:pic>
        <p:nvPicPr>
          <p:cNvPr id="5" name="Picture 4"/>
          <p:cNvPicPr>
            <a:picLocks noChangeAspect="1"/>
          </p:cNvPicPr>
          <p:nvPr/>
        </p:nvPicPr>
        <p:blipFill>
          <a:blip r:embed="rId4"/>
          <a:stretch>
            <a:fillRect/>
          </a:stretch>
        </p:blipFill>
        <p:spPr>
          <a:xfrm>
            <a:off x="4442460" y="2948940"/>
            <a:ext cx="3286125" cy="3909060"/>
          </a:xfrm>
          <a:prstGeom prst="rect">
            <a:avLst/>
          </a:prstGeom>
        </p:spPr>
      </p:pic>
      <p:sp>
        <p:nvSpPr>
          <p:cNvPr id="3" name="Text Box 2"/>
          <p:cNvSpPr txBox="1"/>
          <p:nvPr/>
        </p:nvSpPr>
        <p:spPr>
          <a:xfrm>
            <a:off x="1741805" y="90805"/>
            <a:ext cx="7978140" cy="368300"/>
          </a:xfrm>
          <a:prstGeom prst="rect">
            <a:avLst/>
          </a:prstGeom>
          <a:noFill/>
        </p:spPr>
        <p:txBody>
          <a:bodyPr wrap="none" rtlCol="0" anchor="t">
            <a:spAutoFit/>
          </a:bodyPr>
          <a:lstStyle/>
          <a:p>
            <a:r>
              <a:rPr lang="en-US">
                <a:ln w="22225">
                  <a:solidFill>
                    <a:schemeClr val="accent2"/>
                  </a:solidFill>
                  <a:prstDash val="solid"/>
                </a:ln>
                <a:solidFill>
                  <a:schemeClr val="accent2">
                    <a:lumMod val="40000"/>
                    <a:lumOff val="60000"/>
                  </a:schemeClr>
                </a:solidFill>
                <a:effectLst/>
                <a:sym typeface="+mn-ea"/>
              </a:rPr>
              <a:t>Bản quyền thuộc về: FB Hương Thảo - https://www.facebook.com/huongthaoGADT/</a:t>
            </a:r>
          </a:p>
        </p:txBody>
      </p:sp>
      <p:pic>
        <p:nvPicPr>
          <p:cNvPr id="6" name="Picture 3" descr="C:\Users\Administrator\Downloads\ẢNG HÌNH NÊN MỚI\2eb65abb3b2bf7969df42d6a12ae3543.jpg">
            <a:extLst>
              <a:ext uri="{FF2B5EF4-FFF2-40B4-BE49-F238E27FC236}">
                <a16:creationId xmlns:a16="http://schemas.microsoft.com/office/drawing/2014/main" id="{1D0C7515-3273-4722-BCB1-405561B52D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7" y="-688087"/>
            <a:ext cx="12143107" cy="77491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1BC6272-439F-4C6F-82F3-5C26CF697A1B}"/>
              </a:ext>
            </a:extLst>
          </p:cNvPr>
          <p:cNvSpPr txBox="1"/>
          <p:nvPr/>
        </p:nvSpPr>
        <p:spPr>
          <a:xfrm>
            <a:off x="1524000" y="1337218"/>
            <a:ext cx="8928847" cy="4348527"/>
          </a:xfrm>
          <a:prstGeom prst="rect">
            <a:avLst/>
          </a:prstGeom>
          <a:noFill/>
        </p:spPr>
        <p:txBody>
          <a:bodyPr wrap="square" rtlCol="0">
            <a:spAutoFit/>
          </a:bodyPr>
          <a:lstStyle/>
          <a:p>
            <a:pPr algn="ctr"/>
            <a:r>
              <a:rPr lang="en-US" sz="4800" b="1" dirty="0" err="1">
                <a:solidFill>
                  <a:srgbClr val="00B050"/>
                </a:solidFill>
                <a:highlight>
                  <a:srgbClr val="FFFF00"/>
                </a:highlight>
                <a:latin typeface="Times New Roman" panose="02020603050405020304" pitchFamily="18" charset="0"/>
                <a:cs typeface="Times New Roman" panose="02020603050405020304" pitchFamily="18" charset="0"/>
              </a:rPr>
              <a:t>Chào</a:t>
            </a:r>
            <a:r>
              <a:rPr lang="en-US" sz="4800" b="1"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4800" b="1" dirty="0" err="1">
                <a:solidFill>
                  <a:srgbClr val="00B050"/>
                </a:solidFill>
                <a:highlight>
                  <a:srgbClr val="FFFF00"/>
                </a:highlight>
                <a:latin typeface="Times New Roman" panose="02020603050405020304" pitchFamily="18" charset="0"/>
                <a:cs typeface="Times New Roman" panose="02020603050405020304" pitchFamily="18" charset="0"/>
              </a:rPr>
              <a:t>mừng</a:t>
            </a:r>
            <a:r>
              <a:rPr lang="en-US" sz="4800" b="1"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4800" b="1" dirty="0" err="1">
                <a:solidFill>
                  <a:srgbClr val="00B050"/>
                </a:solidFill>
                <a:highlight>
                  <a:srgbClr val="FFFF00"/>
                </a:highlight>
                <a:latin typeface="Times New Roman" panose="02020603050405020304" pitchFamily="18" charset="0"/>
                <a:cs typeface="Times New Roman" panose="02020603050405020304" pitchFamily="18" charset="0"/>
              </a:rPr>
              <a:t>các</a:t>
            </a:r>
            <a:r>
              <a:rPr lang="en-US" sz="4800" b="1"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4800" b="1" dirty="0" err="1">
                <a:solidFill>
                  <a:srgbClr val="00B050"/>
                </a:solidFill>
                <a:highlight>
                  <a:srgbClr val="FFFF00"/>
                </a:highlight>
                <a:latin typeface="Times New Roman" panose="02020603050405020304" pitchFamily="18" charset="0"/>
                <a:cs typeface="Times New Roman" panose="02020603050405020304" pitchFamily="18" charset="0"/>
              </a:rPr>
              <a:t>em</a:t>
            </a:r>
            <a:r>
              <a:rPr lang="en-US" sz="4800" b="1"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4800" b="1" dirty="0" err="1">
                <a:solidFill>
                  <a:srgbClr val="00B050"/>
                </a:solidFill>
                <a:highlight>
                  <a:srgbClr val="FFFF00"/>
                </a:highlight>
                <a:latin typeface="Times New Roman" panose="02020603050405020304" pitchFamily="18" charset="0"/>
                <a:cs typeface="Times New Roman" panose="02020603050405020304" pitchFamily="18" charset="0"/>
              </a:rPr>
              <a:t>đến</a:t>
            </a:r>
            <a:r>
              <a:rPr lang="en-US" sz="4800" b="1"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4800" b="1" dirty="0" err="1">
                <a:solidFill>
                  <a:srgbClr val="00B050"/>
                </a:solidFill>
                <a:highlight>
                  <a:srgbClr val="FFFF00"/>
                </a:highlight>
                <a:latin typeface="Times New Roman" panose="02020603050405020304" pitchFamily="18" charset="0"/>
                <a:cs typeface="Times New Roman" panose="02020603050405020304" pitchFamily="18" charset="0"/>
              </a:rPr>
              <a:t>với</a:t>
            </a:r>
            <a:r>
              <a:rPr lang="en-US" sz="4800" b="1"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4800" b="1" dirty="0" err="1">
                <a:solidFill>
                  <a:srgbClr val="00B050"/>
                </a:solidFill>
                <a:highlight>
                  <a:srgbClr val="FFFF00"/>
                </a:highlight>
                <a:latin typeface="Times New Roman" panose="02020603050405020304" pitchFamily="18" charset="0"/>
                <a:cs typeface="Times New Roman" panose="02020603050405020304" pitchFamily="18" charset="0"/>
              </a:rPr>
              <a:t>tiết</a:t>
            </a:r>
            <a:r>
              <a:rPr lang="en-US" sz="4800" b="1"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4800" b="1" dirty="0" err="1">
                <a:solidFill>
                  <a:srgbClr val="00B050"/>
                </a:solidFill>
                <a:highlight>
                  <a:srgbClr val="FFFF00"/>
                </a:highlight>
                <a:latin typeface="Times New Roman" panose="02020603050405020304" pitchFamily="18" charset="0"/>
                <a:cs typeface="Times New Roman" panose="02020603050405020304" pitchFamily="18" charset="0"/>
              </a:rPr>
              <a:t>Tiếng</a:t>
            </a:r>
            <a:r>
              <a:rPr lang="en-US" sz="4800" b="1"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4800" b="1" dirty="0" err="1">
                <a:solidFill>
                  <a:srgbClr val="00B050"/>
                </a:solidFill>
                <a:highlight>
                  <a:srgbClr val="FFFF00"/>
                </a:highlight>
                <a:latin typeface="Times New Roman" panose="02020603050405020304" pitchFamily="18" charset="0"/>
                <a:cs typeface="Times New Roman" panose="02020603050405020304" pitchFamily="18" charset="0"/>
              </a:rPr>
              <a:t>Việt</a:t>
            </a:r>
            <a:r>
              <a:rPr lang="en-US" sz="4800" b="1" dirty="0">
                <a:solidFill>
                  <a:srgbClr val="00B050"/>
                </a:solidFill>
                <a:highlight>
                  <a:srgbClr val="FFFF00"/>
                </a:highlight>
                <a:latin typeface="Times New Roman" panose="02020603050405020304" pitchFamily="18" charset="0"/>
                <a:cs typeface="Times New Roman" panose="02020603050405020304" pitchFamily="18" charset="0"/>
              </a:rPr>
              <a:t> 2 </a:t>
            </a:r>
          </a:p>
          <a:p>
            <a:pPr algn="ctr"/>
            <a:r>
              <a:rPr lang="en-US" sz="4800" b="1" dirty="0" err="1">
                <a:solidFill>
                  <a:srgbClr val="00B050"/>
                </a:solidFill>
                <a:highlight>
                  <a:srgbClr val="FFFF00"/>
                </a:highlight>
                <a:latin typeface="Times New Roman" panose="02020603050405020304" pitchFamily="18" charset="0"/>
                <a:cs typeface="Times New Roman" panose="02020603050405020304" pitchFamily="18" charset="0"/>
              </a:rPr>
              <a:t>Bài</a:t>
            </a:r>
            <a:r>
              <a:rPr lang="en-US" sz="4800" b="1" dirty="0">
                <a:solidFill>
                  <a:srgbClr val="00B050"/>
                </a:solidFill>
                <a:highlight>
                  <a:srgbClr val="FFFF00"/>
                </a:highlight>
                <a:latin typeface="Times New Roman" panose="02020603050405020304" pitchFamily="18" charset="0"/>
                <a:cs typeface="Times New Roman" panose="02020603050405020304" pitchFamily="18" charset="0"/>
              </a:rPr>
              <a:t> 15: </a:t>
            </a:r>
            <a:r>
              <a:rPr lang="en-US" sz="4800" b="1" dirty="0" err="1">
                <a:solidFill>
                  <a:srgbClr val="00B050"/>
                </a:solidFill>
                <a:highlight>
                  <a:srgbClr val="FFFF00"/>
                </a:highlight>
                <a:latin typeface="Times New Roman" panose="02020603050405020304" pitchFamily="18" charset="0"/>
                <a:cs typeface="Times New Roman" panose="02020603050405020304" pitchFamily="18" charset="0"/>
              </a:rPr>
              <a:t>Cuốn</a:t>
            </a:r>
            <a:r>
              <a:rPr lang="en-US" sz="4800" b="1"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4800" b="1" dirty="0" err="1">
                <a:solidFill>
                  <a:srgbClr val="00B050"/>
                </a:solidFill>
                <a:highlight>
                  <a:srgbClr val="FFFF00"/>
                </a:highlight>
                <a:latin typeface="Times New Roman" panose="02020603050405020304" pitchFamily="18" charset="0"/>
                <a:cs typeface="Times New Roman" panose="02020603050405020304" pitchFamily="18" charset="0"/>
              </a:rPr>
              <a:t>sách</a:t>
            </a:r>
            <a:r>
              <a:rPr lang="en-US" sz="4800" b="1"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4800" b="1" dirty="0" err="1">
                <a:solidFill>
                  <a:srgbClr val="00B050"/>
                </a:solidFill>
                <a:highlight>
                  <a:srgbClr val="FFFF00"/>
                </a:highlight>
                <a:latin typeface="Times New Roman" panose="02020603050405020304" pitchFamily="18" charset="0"/>
                <a:cs typeface="Times New Roman" panose="02020603050405020304" pitchFamily="18" charset="0"/>
              </a:rPr>
              <a:t>của</a:t>
            </a:r>
            <a:r>
              <a:rPr lang="en-US" sz="4800" b="1"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4800" b="1" dirty="0" err="1">
                <a:solidFill>
                  <a:srgbClr val="00B050"/>
                </a:solidFill>
                <a:highlight>
                  <a:srgbClr val="FFFF00"/>
                </a:highlight>
                <a:latin typeface="Times New Roman" panose="02020603050405020304" pitchFamily="18" charset="0"/>
                <a:cs typeface="Times New Roman" panose="02020603050405020304" pitchFamily="18" charset="0"/>
              </a:rPr>
              <a:t>em</a:t>
            </a:r>
            <a:endParaRPr lang="en-US" sz="4800" b="1" dirty="0">
              <a:solidFill>
                <a:srgbClr val="00B050"/>
              </a:solidFill>
              <a:highlight>
                <a:srgbClr val="FFFF00"/>
              </a:highlight>
              <a:latin typeface="Times New Roman" panose="02020603050405020304" pitchFamily="18" charset="0"/>
              <a:cs typeface="Times New Roman" panose="02020603050405020304" pitchFamily="18" charset="0"/>
            </a:endParaRPr>
          </a:p>
          <a:p>
            <a:pPr algn="ctr"/>
            <a:endParaRPr lang="en-US" sz="4800" b="1" dirty="0">
              <a:solidFill>
                <a:srgbClr val="00B050"/>
              </a:solidFill>
              <a:highlight>
                <a:srgbClr val="FFFF00"/>
              </a:highlight>
              <a:latin typeface="Times New Roman" panose="02020603050405020304" pitchFamily="18" charset="0"/>
              <a:cs typeface="Times New Roman" panose="02020603050405020304" pitchFamily="18" charset="0"/>
            </a:endParaRPr>
          </a:p>
          <a:p>
            <a:pPr algn="ctr"/>
            <a:r>
              <a:rPr lang="en-US" sz="4000" b="1" dirty="0">
                <a:solidFill>
                  <a:srgbClr val="0070C0"/>
                </a:solidFill>
                <a:highlight>
                  <a:srgbClr val="FFFF00"/>
                </a:highlight>
                <a:latin typeface="Times New Roman" panose="02020603050405020304" pitchFamily="18" charset="0"/>
                <a:cs typeface="Times New Roman" panose="02020603050405020304" pitchFamily="18" charset="0"/>
              </a:rPr>
              <a:t>GV: </a:t>
            </a:r>
            <a:r>
              <a:rPr lang="en-US" sz="4000" b="1" dirty="0" err="1">
                <a:solidFill>
                  <a:srgbClr val="0070C0"/>
                </a:solidFill>
                <a:highlight>
                  <a:srgbClr val="FFFF00"/>
                </a:highlight>
                <a:latin typeface="Times New Roman" panose="02020603050405020304" pitchFamily="18" charset="0"/>
                <a:cs typeface="Times New Roman" panose="02020603050405020304" pitchFamily="18" charset="0"/>
              </a:rPr>
              <a:t>Trần</a:t>
            </a:r>
            <a:r>
              <a:rPr lang="en-US" sz="4000" b="1" dirty="0">
                <a:solidFill>
                  <a:srgbClr val="0070C0"/>
                </a:solidFill>
                <a:highlight>
                  <a:srgbClr val="FFFF00"/>
                </a:highlight>
                <a:latin typeface="Times New Roman" panose="02020603050405020304" pitchFamily="18" charset="0"/>
                <a:cs typeface="Times New Roman" panose="02020603050405020304" pitchFamily="18" charset="0"/>
              </a:rPr>
              <a:t> Thị Bích Hường</a:t>
            </a:r>
          </a:p>
          <a:p>
            <a:pPr algn="ctr"/>
            <a:r>
              <a:rPr lang="en-US" sz="4000" b="1" dirty="0">
                <a:solidFill>
                  <a:srgbClr val="0070C0"/>
                </a:solidFill>
                <a:highlight>
                  <a:srgbClr val="FFFF00"/>
                </a:highlight>
                <a:latin typeface="Times New Roman" panose="02020603050405020304" pitchFamily="18" charset="0"/>
                <a:cs typeface="Times New Roman" panose="02020603050405020304" pitchFamily="18" charset="0"/>
              </a:rPr>
              <a:t>Trường: </a:t>
            </a:r>
            <a:r>
              <a:rPr lang="en-US" sz="4000" b="1" dirty="0" err="1">
                <a:solidFill>
                  <a:srgbClr val="0070C0"/>
                </a:solidFill>
                <a:highlight>
                  <a:srgbClr val="FFFF00"/>
                </a:highlight>
                <a:latin typeface="Times New Roman" panose="02020603050405020304" pitchFamily="18" charset="0"/>
                <a:cs typeface="Times New Roman" panose="02020603050405020304" pitchFamily="18" charset="0"/>
              </a:rPr>
              <a:t>Tiểu</a:t>
            </a:r>
            <a:r>
              <a:rPr lang="en-US" sz="4000" b="1" dirty="0">
                <a:solidFill>
                  <a:srgbClr val="0070C0"/>
                </a:solidFill>
                <a:highlight>
                  <a:srgbClr val="FFFF00"/>
                </a:highlight>
                <a:latin typeface="Times New Roman" panose="02020603050405020304" pitchFamily="18" charset="0"/>
                <a:cs typeface="Times New Roman" panose="02020603050405020304" pitchFamily="18" charset="0"/>
              </a:rPr>
              <a:t> </a:t>
            </a:r>
            <a:r>
              <a:rPr lang="en-US" sz="4000" b="1" dirty="0" err="1">
                <a:solidFill>
                  <a:srgbClr val="0070C0"/>
                </a:solidFill>
                <a:highlight>
                  <a:srgbClr val="FFFF00"/>
                </a:highlight>
                <a:latin typeface="Times New Roman" panose="02020603050405020304" pitchFamily="18" charset="0"/>
                <a:cs typeface="Times New Roman" panose="02020603050405020304" pitchFamily="18" charset="0"/>
              </a:rPr>
              <a:t>học</a:t>
            </a:r>
            <a:r>
              <a:rPr lang="en-US" sz="4000" b="1" dirty="0">
                <a:solidFill>
                  <a:srgbClr val="0070C0"/>
                </a:solidFill>
                <a:highlight>
                  <a:srgbClr val="FFFF00"/>
                </a:highlight>
                <a:latin typeface="Times New Roman" panose="02020603050405020304" pitchFamily="18" charset="0"/>
                <a:cs typeface="Times New Roman" panose="02020603050405020304" pitchFamily="18" charset="0"/>
              </a:rPr>
              <a:t> </a:t>
            </a:r>
            <a:r>
              <a:rPr lang="en-US" sz="4000" b="1" dirty="0" err="1">
                <a:solidFill>
                  <a:srgbClr val="0070C0"/>
                </a:solidFill>
                <a:highlight>
                  <a:srgbClr val="FFFF00"/>
                </a:highlight>
                <a:latin typeface="Times New Roman" panose="02020603050405020304" pitchFamily="18" charset="0"/>
                <a:cs typeface="Times New Roman" panose="02020603050405020304" pitchFamily="18" charset="0"/>
              </a:rPr>
              <a:t>Hưng</a:t>
            </a:r>
            <a:r>
              <a:rPr lang="en-US" sz="4000" b="1" dirty="0">
                <a:solidFill>
                  <a:srgbClr val="0070C0"/>
                </a:solidFill>
                <a:highlight>
                  <a:srgbClr val="FFFF00"/>
                </a:highlight>
                <a:latin typeface="Times New Roman" panose="02020603050405020304" pitchFamily="18" charset="0"/>
                <a:cs typeface="Times New Roman" panose="02020603050405020304" pitchFamily="18" charset="0"/>
              </a:rPr>
              <a:t> </a:t>
            </a:r>
            <a:r>
              <a:rPr lang="en-US" sz="4000" b="1" dirty="0" err="1">
                <a:solidFill>
                  <a:srgbClr val="0070C0"/>
                </a:solidFill>
                <a:highlight>
                  <a:srgbClr val="FFFF00"/>
                </a:highlight>
                <a:latin typeface="Times New Roman" panose="02020603050405020304" pitchFamily="18" charset="0"/>
                <a:cs typeface="Times New Roman" panose="02020603050405020304" pitchFamily="18" charset="0"/>
              </a:rPr>
              <a:t>Đạo</a:t>
            </a:r>
            <a:endParaRPr lang="en-US" sz="4000" b="1" dirty="0">
              <a:solidFill>
                <a:srgbClr val="0070C0"/>
              </a:solidFill>
              <a:highlight>
                <a:srgbClr val="FFFF00"/>
              </a:highlight>
              <a:latin typeface="Times New Roman" panose="02020603050405020304" pitchFamily="18" charset="0"/>
              <a:cs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lang="en-US" sz="4000" noProof="0" dirty="0" err="1">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rPr>
              <a:t>Họa mi, vẹt và quạ nói chuyện gì với nhau?</a:t>
            </a:r>
            <a:endPar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endParaRP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altLang="vi-VN" sz="3200" dirty="0">
                <a:solidFill>
                  <a:srgbClr val="002060"/>
                </a:solidFill>
                <a:latin typeface="Arial-Rounded" panose="020B0500000000000000" pitchFamily="34" charset="0"/>
                <a:ea typeface="Tahoma" panose="020B0604030504040204" pitchFamily="34" charset="0"/>
                <a:cs typeface="Arial-Rounded" panose="020B0500000000000000" pitchFamily="34" charset="0"/>
              </a:rPr>
              <a:t>Nói về việc chim hoàng anh hát hay</a:t>
            </a:r>
            <a:endPar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endParaRP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mn-ea"/>
                <a:cs typeface="Arial-Rounded" panose="020B0500000000000000" pitchFamily="34" charset="0"/>
              </a:rPr>
              <a:t>You are given 5 candies </a:t>
            </a: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sz="3600" noProof="0" dirty="0" err="1">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rPr>
              <a:t>Họa mi, vẹt và quạ đến gặp chim hoàng anh vì chuyện gì?</a:t>
            </a:r>
            <a:endPar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endParaRP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altLang="vi-VN" sz="2800">
                <a:solidFill>
                  <a:srgbClr val="002060"/>
                </a:solidFill>
                <a:latin typeface="Arial-Rounded" panose="020B0500000000000000" pitchFamily="34" charset="0"/>
                <a:ea typeface="Tahoma" panose="020B0604030504040204" pitchFamily="34" charset="0"/>
                <a:cs typeface="Arial-Rounded" panose="020B0500000000000000" pitchFamily="34" charset="0"/>
              </a:rPr>
              <a:t>Nhờ chim hoàng anh dạy hát cho.</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mn-ea"/>
                <a:cs typeface="Arial-Rounded" panose="020B0500000000000000" pitchFamily="34"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sz="3600">
                <a:solidFill>
                  <a:srgbClr val="002060"/>
                </a:solidFill>
                <a:latin typeface="Arial-Rounded" panose="020B0500000000000000" pitchFamily="34" charset="0"/>
                <a:ea typeface="Tahoma" panose="020B0604030504040204" pitchFamily="34" charset="0"/>
                <a:cs typeface="Arial-Rounded" panose="020B0500000000000000" pitchFamily="34" charset="0"/>
                <a:sym typeface="+mn-ea"/>
              </a:rPr>
              <a:t>Vì sao quạ bỏ các bạn bay đi?</a:t>
            </a:r>
            <a:endPar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lvl="0" indent="-571500" algn="ctr" defTabSz="685800">
              <a:buFontTx/>
              <a:buChar char="-"/>
              <a:defRPr/>
            </a:pPr>
            <a:r>
              <a:rPr lang="en-US" altLang="vi-VN" sz="2800">
                <a:solidFill>
                  <a:srgbClr val="002060"/>
                </a:solidFill>
                <a:latin typeface="Arial-Rounded" panose="020B0500000000000000" pitchFamily="34" charset="0"/>
                <a:ea typeface="Tahoma" panose="020B0604030504040204" pitchFamily="34" charset="0"/>
                <a:cs typeface="Arial-Rounded" panose="020B0500000000000000" pitchFamily="34" charset="0"/>
              </a:rPr>
              <a:t>Vì quạ chán nản, không kiên nhẫn học nên bay đi</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endParaRP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srgbClr val="000000"/>
                </a:solidFill>
                <a:effectLst/>
                <a:uLnTx/>
                <a:uFillTx/>
                <a:latin typeface="UTM Avo" panose="02040603050506020204" pitchFamily="18" charset="0"/>
                <a:ea typeface="+mn-ea"/>
                <a:cs typeface="UTM Avo" panose="02040603050506020204" pitchFamily="18" charset="0"/>
              </a:rPr>
              <a:t>You are given 2 candies </a:t>
            </a:r>
            <a:endParaRPr kumimoji="0" sz="1865" b="1" i="0" u="none" strike="noStrike" kern="1200" cap="none" spc="0" normalizeH="0" baseline="0" noProof="0" dirty="0">
              <a:ln>
                <a:noFill/>
              </a:ln>
              <a:solidFill>
                <a:srgbClr val="00000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sz="3200">
                <a:solidFill>
                  <a:srgbClr val="002060"/>
                </a:solidFill>
                <a:latin typeface="Arial-Rounded" panose="020B0500000000000000" pitchFamily="34" charset="0"/>
                <a:ea typeface="Tahoma" panose="020B0604030504040204" pitchFamily="34" charset="0"/>
                <a:cs typeface="Arial-Rounded" panose="020B0500000000000000" pitchFamily="34" charset="0"/>
                <a:sym typeface="+mn-ea"/>
              </a:rPr>
              <a:t>Câu chuyện kết thúc như thế nào?</a:t>
            </a:r>
            <a:endPar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endParaRP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lvl="0" indent="-571500" algn="ctr" defTabSz="685800">
              <a:buFontTx/>
              <a:buChar char="-"/>
              <a:defRPr/>
            </a:pPr>
            <a:r>
              <a:rPr lang="en-US" altLang="vi-VN" sz="2800">
                <a:solidFill>
                  <a:srgbClr val="002060"/>
                </a:solidFill>
                <a:latin typeface="Arial-Rounded" panose="020B0500000000000000" pitchFamily="34" charset="0"/>
                <a:ea typeface="Tahoma" panose="020B0604030504040204" pitchFamily="34" charset="0"/>
                <a:cs typeface="Arial-Rounded" panose="020B0500000000000000" pitchFamily="34" charset="0"/>
              </a:rPr>
              <a:t>Họa mi và vẹt nhờ chăm chỉ học tập nên hát được giọng êm ái còn quạ chỉ phát ra được tiếng kêu buồn bã: quạ, quạ...</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endParaRP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GO HOME</a:t>
            </a:r>
            <a:endParaRPr kumimoji="0" sz="2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4"/>
          <a:stretch>
            <a:fillRect/>
          </a:stretch>
        </p:blipFill>
        <p:spPr>
          <a:xfrm>
            <a:off x="7010400" y="685800"/>
            <a:ext cx="4656667" cy="3862917"/>
          </a:xfrm>
          <a:prstGeom prst="rect">
            <a:avLst/>
          </a:prstGeom>
          <a:noFill/>
          <a:ln w="9525">
            <a:noFill/>
          </a:ln>
        </p:spPr>
      </p:pic>
      <p:pic>
        <p:nvPicPr>
          <p:cNvPr id="41997" name="图片 41996" descr="14"/>
          <p:cNvPicPr>
            <a:picLocks noChangeAspect="1"/>
          </p:cNvPicPr>
          <p:nvPr/>
        </p:nvPicPr>
        <p:blipFill>
          <a:blip r:embed="rId5"/>
          <a:stretch>
            <a:fillRect/>
          </a:stretch>
        </p:blipFill>
        <p:spPr>
          <a:xfrm>
            <a:off x="331076" y="-121745"/>
            <a:ext cx="7272867" cy="6182784"/>
          </a:xfrm>
          <a:prstGeom prst="rect">
            <a:avLst/>
          </a:prstGeom>
          <a:noFill/>
          <a:ln w="9525">
            <a:noFill/>
          </a:ln>
        </p:spPr>
      </p:pic>
      <p:pic>
        <p:nvPicPr>
          <p:cNvPr id="33796" name="图片 41997" descr="1"/>
          <p:cNvPicPr>
            <a:picLocks noChangeAspect="1"/>
          </p:cNvPicPr>
          <p:nvPr/>
        </p:nvPicPr>
        <p:blipFill>
          <a:blip r:embed="rId6"/>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8" name="Text Box 6"/>
          <p:cNvSpPr txBox="1"/>
          <p:nvPr/>
        </p:nvSpPr>
        <p:spPr>
          <a:xfrm>
            <a:off x="711200" y="3429000"/>
            <a:ext cx="5994400" cy="152844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Cïng b¹n kÓ </a:t>
            </a:r>
          </a:p>
          <a:p>
            <a:pPr marL="0" marR="0" lvl="0" indent="0" algn="ctr" defTabSz="914400" rtl="0" eaLnBrk="1" fontAlgn="auto" latinLnBrk="0" hangingPunct="1">
              <a:lnSpc>
                <a:spcPct val="100000"/>
              </a:lnSpc>
              <a:spcBef>
                <a:spcPct val="50000"/>
              </a:spcBef>
              <a:spcAft>
                <a:spcPts val="0"/>
              </a:spcAft>
              <a:buClrTx/>
              <a:buSzTx/>
              <a:buFontTx/>
              <a:buNone/>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trong nhãm</a:t>
            </a:r>
            <a:r>
              <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rPr>
              <a:t> </a:t>
            </a:r>
          </a:p>
        </p:txBody>
      </p:sp>
      <p:sp>
        <p:nvSpPr>
          <p:cNvPr id="55303" name="Text Box 7"/>
          <p:cNvSpPr txBox="1"/>
          <p:nvPr/>
        </p:nvSpPr>
        <p:spPr>
          <a:xfrm>
            <a:off x="7416800" y="2819400"/>
            <a:ext cx="254000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sz="3200"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Thêi gian 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8467" y="-403552"/>
            <a:ext cx="12187767" cy="6849533"/>
          </a:xfrm>
          <a:prstGeom prst="rect">
            <a:avLst/>
          </a:prstGeom>
          <a:noFill/>
          <a:ln w="9525">
            <a:noFill/>
          </a:ln>
        </p:spPr>
      </p:pic>
      <p:sp>
        <p:nvSpPr>
          <p:cNvPr id="53252" name="Rectangle 4"/>
          <p:cNvSpPr/>
          <p:nvPr/>
        </p:nvSpPr>
        <p:spPr>
          <a:xfrm>
            <a:off x="2814320" y="1831975"/>
            <a:ext cx="7112000" cy="1404620"/>
          </a:xfrm>
          <a:prstGeom prst="rect">
            <a:avLst/>
          </a:prstGeom>
          <a:noFill/>
          <a:ln w="9525">
            <a:noFill/>
          </a:ln>
        </p:spPr>
        <p:txBody>
          <a:bodyPr>
            <a:spAutoFit/>
          </a:bodyPr>
          <a:lstStyle/>
          <a:p>
            <a:pPr lvl="0" algn="ctr">
              <a:defRPr/>
            </a:pPr>
            <a:r>
              <a:rPr lang="vi-VN" sz="4265">
                <a:solidFill>
                  <a:prstClr val="black"/>
                </a:solidFill>
                <a:latin typeface="UTM Avo" panose="02040603050506020204" pitchFamily="18" charset="0"/>
                <a:cs typeface="UTM Avo" panose="02040603050506020204" pitchFamily="18" charset="0"/>
              </a:rPr>
              <a:t>Qua câu chuyện, em học được điều gì?</a:t>
            </a:r>
            <a:endParaRPr lang="vi-VN" sz="4265" dirty="0">
              <a:solidFill>
                <a:prstClr val="black"/>
              </a:solidFill>
              <a:latin typeface="UTM Avo" panose="02040603050506020204" pitchFamily="18" charset="0"/>
              <a:cs typeface="UTM Avo" panose="02040603050506020204" pitchFamily="18" charset="0"/>
            </a:endParaRP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algn="ctr"/>
            <a:r>
              <a:rPr lang="en-US" sz="8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2" name="Content Placeholder 1"/>
          <p:cNvSpPr>
            <a:spLocks noGrp="1"/>
          </p:cNvSpPr>
          <p:nvPr>
            <p:ph sz="half" idx="1"/>
          </p:nvPr>
        </p:nvSpPr>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3791715" y="2571796"/>
            <a:ext cx="4608570" cy="923330"/>
          </a:xfrm>
          <a:prstGeom prst="rect">
            <a:avLst/>
          </a:prstGeom>
          <a:solidFill>
            <a:srgbClr val="FFFF00"/>
          </a:solidFill>
          <a:ln w="9525">
            <a:noFill/>
          </a:ln>
        </p:spPr>
        <p:txBody>
          <a:bodyPr wrap="square">
            <a:spAutoFit/>
          </a:bodyPr>
          <a:lstStyle/>
          <a:p>
            <a:pPr lvl="0" algn="ctr">
              <a:defRPr/>
            </a:pPr>
            <a:r>
              <a:rPr lang="en-US" sz="5400" dirty="0">
                <a:solidFill>
                  <a:srgbClr val="FF0000"/>
                </a:solidFill>
                <a:latin typeface="Times New Roman" panose="02020603050405020304" pitchFamily="18" charset="0"/>
                <a:cs typeface="Times New Roman" panose="02020603050405020304" pitchFamily="18" charset="0"/>
              </a:rPr>
              <a:t>KHỞI ĐỘNG</a:t>
            </a:r>
            <a:endParaRPr lang="vi-VN" sz="5400" dirty="0">
              <a:solidFill>
                <a:prstClr val="black"/>
              </a:solidFill>
              <a:latin typeface="Times New Roman" panose="02020603050405020304" pitchFamily="18" charset="0"/>
              <a:cs typeface="Times New Roman" panose="02020603050405020304" pitchFamily="18" charset="0"/>
            </a:endParaRPr>
          </a:p>
        </p:txBody>
      </p:sp>
      <p:sp>
        <p:nvSpPr>
          <p:cNvPr id="53253" name="Text Box 5"/>
          <p:cNvSpPr txBox="1"/>
          <p:nvPr/>
        </p:nvSpPr>
        <p:spPr>
          <a:xfrm>
            <a:off x="1411817" y="3495126"/>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extLst>
      <p:ext uri="{BB962C8B-B14F-4D97-AF65-F5344CB8AC3E}">
        <p14:creationId xmlns:p14="http://schemas.microsoft.com/office/powerpoint/2010/main" val="3024651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nimBg="1"/>
      <p:bldP spid="532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19400" y="1401445"/>
            <a:ext cx="611251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534460" y="1556684"/>
              <a:ext cx="1052202" cy="991601"/>
            </a:xfrm>
            <a:prstGeom prst="rect">
              <a:avLst/>
            </a:prstGeom>
            <a:noFill/>
          </p:spPr>
          <p:txBody>
            <a:bodyPr wrap="square" rtlCol="0">
              <a:spAutoFit/>
            </a:bodyPr>
            <a:lstStyle/>
            <a:p>
              <a:pPr marL="0" lvl="1" defTabSz="1219200">
                <a:defRPr/>
              </a:pPr>
              <a:r>
                <a:rPr lang="en-US" altLang="zh-CN" sz="8000" spc="300" dirty="0">
                  <a:solidFill>
                    <a:srgbClr val="FFFFFF"/>
                  </a:solidFill>
                  <a:latin typeface="Arial Rounded MT Bold" panose="020F0704030504030204" charset="0"/>
                  <a:ea typeface="Microsoft YaHei" panose="020B0503020204020204" charset="-122"/>
                  <a:cs typeface="Arial Rounded MT Bold" panose="020F0704030504030204" charset="0"/>
                </a:rPr>
                <a:t>Tiết 4</a:t>
              </a:r>
              <a:endParaRPr lang="zh-CN" altLang="en-US" sz="8000" spc="300" dirty="0">
                <a:solidFill>
                  <a:srgbClr val="FFFFFF"/>
                </a:solidFill>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840" y="1614805"/>
            <a:ext cx="7257415" cy="362839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7295679" y="3248812"/>
            <a:ext cx="2728825" cy="582627"/>
          </a:xfrm>
          <a:prstGeom prst="rect">
            <a:avLst/>
          </a:prstGeom>
          <a:noFill/>
        </p:spPr>
        <p:txBody>
          <a:bodyPr wrap="none" lIns="68580" tIns="34290" rIns="68580" bIns="34290">
            <a:prstTxWarp prst="textArchDown">
              <a:avLst/>
            </a:prstTxWarp>
            <a:spAutoFit/>
          </a:bodyPr>
          <a:lstStyle/>
          <a:p>
            <a:pPr algn="ctr"/>
            <a:r>
              <a:rPr lang="en-US" sz="60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Nói và nghe</a:t>
            </a:r>
          </a:p>
        </p:txBody>
      </p:sp>
    </p:spTree>
  </p:cSld>
  <p:clrMapOvr>
    <a:masterClrMapping/>
  </p:clrMapOvr>
  <p:transition advClick="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Nghe kể chuyện</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 name="Content Placeholder 1" descr="Capture"/>
          <p:cNvPicPr>
            <a:picLocks noGrp="1" noChangeAspect="1"/>
          </p:cNvPicPr>
          <p:nvPr>
            <p:ph idx="1"/>
          </p:nvPr>
        </p:nvPicPr>
        <p:blipFill>
          <a:blip r:embed="rId3"/>
          <a:stretch>
            <a:fillRect/>
          </a:stretch>
        </p:blipFill>
        <p:spPr>
          <a:xfrm>
            <a:off x="838200" y="365125"/>
            <a:ext cx="10515599" cy="6125845"/>
          </a:xfrm>
          <a:prstGeom prst="rect">
            <a:avLst/>
          </a:prstGeom>
        </p:spPr>
      </p:pic>
      <p:pic>
        <p:nvPicPr>
          <p:cNvPr id="11" name="Content Placeholder 10" descr="logo"/>
          <p:cNvPicPr>
            <a:picLocks noChangeAspect="1"/>
          </p:cNvPicPr>
          <p:nvPr/>
        </p:nvPicPr>
        <p:blipFill>
          <a:blip r:embed="rId4"/>
          <a:stretch>
            <a:fillRect/>
          </a:stretch>
        </p:blipFill>
        <p:spPr>
          <a:xfrm>
            <a:off x="10502900" y="0"/>
            <a:ext cx="1816100" cy="1816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600200" y="152400"/>
            <a:ext cx="9133840" cy="6257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0" y="-17145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0420"/>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Kể lại chuyện theo tranh</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110359" y="-62442"/>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SimSun" panose="02010600030101010101" pitchFamily="2" charset="-122"/>
                <a:cs typeface="Arial-Rounded" panose="020B0500000000000000" pitchFamily="34"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defRPr/>
            </a:pPr>
            <a:r>
              <a:rPr kumimoji="0" lang="en-US" altLang="zh-CN" sz="3735" b="0" i="0" u="none" strike="noStrike" kern="1200" cap="none" spc="0" normalizeH="0" baseline="0" noProof="0" dirty="0">
                <a:ln>
                  <a:noFill/>
                </a:ln>
                <a:solidFill>
                  <a:prstClr val="black"/>
                </a:solidFill>
                <a:effectLst/>
                <a:uLnTx/>
                <a:uFillTx/>
                <a:latin typeface="Arial-Rounded" panose="020B0500000000000000" pitchFamily="34" charset="0"/>
                <a:ea typeface="SimSun" panose="02010600030101010101" pitchFamily="2" charset="-122"/>
                <a:cs typeface="Arial-Rounded" panose="020B0500000000000000" pitchFamily="34"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TotalTime>
  <Words>354</Words>
  <Application>Microsoft Office PowerPoint</Application>
  <PresentationFormat>Widescreen</PresentationFormat>
  <Paragraphs>49</Paragraphs>
  <Slides>17</Slides>
  <Notes>11</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17</vt:i4>
      </vt:variant>
    </vt:vector>
  </HeadingPairs>
  <TitlesOfParts>
    <vt:vector size="33" baseType="lpstr">
      <vt:lpstr>Microsoft YaHei</vt:lpstr>
      <vt:lpstr>.VnAvant</vt:lpstr>
      <vt:lpstr>Arial</vt:lpstr>
      <vt:lpstr>Arial Rounded MT Bold</vt:lpstr>
      <vt:lpstr>Arial-Rounded</vt:lpstr>
      <vt:lpstr>Calibri</vt:lpstr>
      <vt:lpstr>Calibri Light</vt:lpstr>
      <vt:lpstr>Tahoma</vt:lpstr>
      <vt:lpstr>Times New Roman</vt:lpstr>
      <vt:lpstr>UTM Avo</vt:lpstr>
      <vt:lpstr>2_Office Theme</vt:lpstr>
      <vt:lpstr>4_Office Theme</vt:lpstr>
      <vt:lpstr>3_Office Theme</vt:lpstr>
      <vt:lpstr>Office 主题</vt:lpstr>
      <vt:lpstr>6_Office Theme</vt:lpstr>
      <vt:lpstr>5_Office Theme</vt:lpstr>
      <vt:lpstr>Chào mừng các em đến với tiết Tiếng Việt - Lớp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PC</dc:creator>
  <cp:lastModifiedBy>Admin</cp:lastModifiedBy>
  <cp:revision>77</cp:revision>
  <dcterms:created xsi:type="dcterms:W3CDTF">2021-05-25T09:40:38Z</dcterms:created>
  <dcterms:modified xsi:type="dcterms:W3CDTF">2025-10-30T06:24:19Z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