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17"/>
  </p:notesMasterIdLst>
  <p:sldIdLst>
    <p:sldId id="293" r:id="rId5"/>
    <p:sldId id="256" r:id="rId6"/>
    <p:sldId id="285" r:id="rId7"/>
    <p:sldId id="288" r:id="rId8"/>
    <p:sldId id="289" r:id="rId9"/>
    <p:sldId id="265" r:id="rId10"/>
    <p:sldId id="290" r:id="rId11"/>
    <p:sldId id="291" r:id="rId12"/>
    <p:sldId id="269" r:id="rId13"/>
    <p:sldId id="270" r:id="rId14"/>
    <p:sldId id="271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82D6-BA2B-871F-9BC0-CAEBE1629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D70BE-87FE-EA5B-DE58-E906F63AB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88C6B-7ADB-3249-72CB-22CD9EE8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C3E1F-F1B6-0AE9-194D-29A6C9A4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B51D-08BC-DC52-7877-91CE232A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0A22-3E45-995F-37A2-EFAED8E0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4FC29-09CB-08B3-3F97-C8EFE184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97835-B05C-16CA-C7EA-473BA8FE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426B3-87FB-006A-896D-26E6E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4B9F5-0050-CCA1-D131-795E6A5B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2AFC-69D2-28B2-AAC0-0C68501B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C8103-2F8B-2166-E873-88A22033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909F5-0747-24F1-127E-E94DB91F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37C5C-B9EA-2CD0-5A92-6F2C410E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29931-E4A4-BB5E-F150-0385031F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BBE-24DD-D05C-5A16-94F3C3E3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1A52-6446-3B26-1499-21C31422E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7D5C-F752-4123-7426-21FAFA2E7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AB35D-3B6E-1FB6-9699-39221054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EEB45-7384-D4BD-BE82-AED73948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7783-B7DC-50E6-0205-FF09242E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24DF-DEFB-6E8A-19DA-32EE4987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F838E-C903-2B1B-85E7-39ACEC523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413E-BD88-A9ED-3735-099577E5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6E50B-52A2-2601-AC8D-35661920A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3E2D8-5D8D-6B7F-A197-64E8758CF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91E0F-4FB8-D6C1-9F12-D3498714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6A4BFD-8A84-C89E-8810-43632BE1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FB9BD-3050-E205-2FDC-63576891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A922-F9B6-8A10-2CF1-D725F43A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76881-B1A7-3256-4FCF-C21A22B8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7F255-D5D8-D645-A8CF-144178F8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FF8D2-BA4D-68C7-B66B-54A4CB3A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DABFD-4E65-13C8-E780-7FCCA87E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EBD42-27FF-3574-EB5D-0667F758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A39BB-71FD-8950-98B7-85D87DA9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9C6C-429A-B125-E38B-75110BBB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FE31B-A735-5AAB-62D4-DD21B5950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B4914-9FD3-3FE6-2344-7695C05CD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A540-505D-7C48-90CF-20D0F5A8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FBDA5-13AD-B4B3-E66F-60DDBA12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910C8-33BA-980A-F4E7-817909FA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E18D-9B84-5F05-FD3B-3870C091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F97AC-DDA8-B885-E06D-54876BC42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926FF-D5E3-4585-A24E-B51EA45E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B1E2-5FE6-6C3B-2814-7E21F6AF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91A17-38C6-172C-7B95-FA1CCA7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C3793-688E-0391-6213-5DBE7661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FD9F-182F-9AB5-4CF4-C7A342178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5E535-58C2-3B68-230E-85CAC7AF9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BB80-8B6B-6B79-36AF-06038AFB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BCEE7-8AF3-A2EF-67CD-A3B513E0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8F62-3074-620F-1638-46F2691C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5B0E2-7EA3-D6AE-02E0-926D61EB3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DB66B-62F7-28B7-72A2-C058900E6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02753-F040-ADE3-5C16-4D03D8AD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5C61E-1DD3-4830-AA54-EB033E4A235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51A1-FDE5-1533-4EE6-A752B853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DBE20-61DC-961D-B0EE-106ECF15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D2D6F-3AEA-48A6-A446-71DABBD2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1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GI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14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14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503784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0" y="159119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3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4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5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F97730-EA21-E106-E5ED-33700E7229B0}"/>
              </a:ext>
            </a:extLst>
          </p:cNvPr>
          <p:cNvSpPr/>
          <p:nvPr/>
        </p:nvSpPr>
        <p:spPr>
          <a:xfrm>
            <a:off x="5117582" y="2647275"/>
            <a:ext cx="7074418" cy="112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Thị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Tuyết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 Lan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Narrow" panose="020B0004020202020204" pitchFamily="34" charset="0"/>
                <a:ea typeface="微软雅黑"/>
                <a:cs typeface="Times New Roman" panose="02020603050405020304" pitchFamily="18" charset="0"/>
              </a:rPr>
              <a:t>: 2A3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E8C32F-7E04-382B-5135-528D7377344D}"/>
              </a:ext>
            </a:extLst>
          </p:cNvPr>
          <p:cNvSpPr/>
          <p:nvPr/>
        </p:nvSpPr>
        <p:spPr>
          <a:xfrm>
            <a:off x="2892286" y="382137"/>
            <a:ext cx="6811272" cy="1628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TRƯỜNG TIỂU HỌC HƯNG ĐẠO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460" y="367665"/>
            <a:ext cx="9230360" cy="160401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5541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478530" y="30124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39000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91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034405" y="30759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844931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03338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870" y="338455"/>
            <a:ext cx="10574020" cy="35001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92855" y="4148455"/>
            <a:ext cx="5193030" cy="1684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Chum B đựng nhiều nước nhất và đựng:</a:t>
            </a:r>
          </a:p>
          <a:p>
            <a:pPr algn="ctr"/>
            <a:r>
              <a:rPr lang="en-US" sz="3200"/>
              <a:t>61</a:t>
            </a:r>
            <a:r>
              <a:rPr lang="en-US" sz="3200" i="1"/>
              <a:t> l </a:t>
            </a:r>
            <a:r>
              <a:rPr lang="en-US" sz="3200"/>
              <a:t>+ 9 </a:t>
            </a:r>
            <a:r>
              <a:rPr lang="en-US" sz="3200" i="1"/>
              <a:t>l</a:t>
            </a:r>
            <a:r>
              <a:rPr lang="en-US" sz="3200"/>
              <a:t> = 70 (</a:t>
            </a:r>
            <a:r>
              <a:rPr lang="en-US" sz="3200" i="1"/>
              <a:t>l</a:t>
            </a:r>
            <a:r>
              <a:rPr lang="en-US" sz="32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55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61360" y="614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cộng, phép trừ (có nhớ) trong phạm vi 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115" y="148590"/>
            <a:ext cx="7756525" cy="278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710" y="2936240"/>
            <a:ext cx="7694295" cy="386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2011680"/>
            <a:ext cx="9610725" cy="22066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82397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80735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3750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085070" y="4036695"/>
            <a:ext cx="760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Widescreen</PresentationFormat>
  <Paragraphs>47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Aptos Narrow</vt:lpstr>
      <vt:lpstr>Arial</vt:lpstr>
      <vt:lpstr>Calibri</vt:lpstr>
      <vt:lpstr>Calibri Light</vt:lpstr>
      <vt:lpstr>ITC Avant Garde Std Bk</vt:lpstr>
      <vt:lpstr>Times New Roman</vt:lpstr>
      <vt:lpstr>Verdana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5</cp:revision>
  <dcterms:created xsi:type="dcterms:W3CDTF">2021-05-14T04:27:00Z</dcterms:created>
  <dcterms:modified xsi:type="dcterms:W3CDTF">2025-11-12T04:51:47Z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