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256" r:id="rId4"/>
    <p:sldId id="257" r:id="rId5"/>
    <p:sldId id="262" r:id="rId6"/>
    <p:sldId id="258" r:id="rId7"/>
    <p:sldId id="264" r:id="rId8"/>
    <p:sldId id="266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048"/>
    <a:srgbClr val="6D6E72"/>
    <a:srgbClr val="007DC9"/>
    <a:srgbClr val="EF4136"/>
    <a:srgbClr val="F35757"/>
    <a:srgbClr val="C4EA79"/>
    <a:srgbClr val="1F497D"/>
    <a:srgbClr val="6DDBE7"/>
    <a:srgbClr val="14B9EC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5" autoAdjust="0"/>
    <p:restoredTop sz="94660"/>
  </p:normalViewPr>
  <p:slideViewPr>
    <p:cSldViewPr snapToGrid="0">
      <p:cViewPr>
        <p:scale>
          <a:sx n="75" d="100"/>
          <a:sy n="75" d="100"/>
        </p:scale>
        <p:origin x="40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6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006475" y="633730"/>
            <a:ext cx="90138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 sz="2800"/>
              <a:t>CHÀO MỪNG QUÝ THẦY CÔ VỀ DỰ GIỜ THĂM LỚP</a:t>
            </a:r>
            <a:r>
              <a:rPr lang="vi-VN" altLang="en-US"/>
              <a:t> </a:t>
            </a:r>
            <a:endParaRPr lang="vi-VN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5266055" y="4697730"/>
            <a:ext cx="336613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 sz="2000" i="1">
                <a:latin typeface="Arial Italic" panose="020B0604020202020204" charset="0"/>
                <a:cs typeface="Arial Italic" panose="020B0604020202020204" charset="0"/>
              </a:rPr>
              <a:t>Giáo viên : Đào Anh Thư</a:t>
            </a:r>
            <a:endParaRPr lang="vi-VN" altLang="en-US" sz="2000" i="1">
              <a:latin typeface="Arial Italic" panose="020B0604020202020204" charset="0"/>
              <a:cs typeface="Arial Italic" panose="020B0604020202020204" charset="0"/>
            </a:endParaRPr>
          </a:p>
          <a:p>
            <a:r>
              <a:rPr lang="vi-VN" altLang="en-US" sz="2000" i="1">
                <a:latin typeface="Arial Italic" panose="020B0604020202020204" charset="0"/>
                <a:cs typeface="Arial Italic" panose="020B0604020202020204" charset="0"/>
              </a:rPr>
              <a:t>Trường Tiểu học Hưng Đạo </a:t>
            </a:r>
            <a:endParaRPr lang="vi-VN" altLang="en-US" sz="2000" i="1">
              <a:latin typeface="Arial Italic" panose="020B0604020202020204" charset="0"/>
              <a:cs typeface="Arial Italic" panose="020B060402020202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582160" y="2659380"/>
            <a:ext cx="2874645" cy="8299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vi-V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lumMod val="40000"/>
                    <a:lumOff val="60000"/>
                  </a:schemeClr>
                </a:solidFill>
                <a:effectLst/>
              </a:rPr>
              <a:t>LỚP 2A1 </a:t>
            </a:r>
            <a:endParaRPr lang="vi-VN" altLang="en-US" sz="4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  <a:endParaRPr lang="vi-VN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20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017" y="856716"/>
            <a:ext cx="3213258" cy="2317476"/>
          </a:xfrm>
          <a:prstGeom prst="rect">
            <a:avLst/>
          </a:prstGeom>
        </p:spPr>
      </p:pic>
      <p:pic>
        <p:nvPicPr>
          <p:cNvPr id="7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767515" y="351309"/>
            <a:ext cx="1760984" cy="1167449"/>
            <a:chOff x="2793877" y="927419"/>
            <a:chExt cx="1760984" cy="1167449"/>
          </a:xfrm>
        </p:grpSpPr>
        <p:sp>
          <p:nvSpPr>
            <p:cNvPr id="4" name="Speech Bubble: Oval 3"/>
            <p:cNvSpPr/>
            <p:nvPr/>
          </p:nvSpPr>
          <p:spPr>
            <a:xfrm>
              <a:off x="2793877" y="1127778"/>
              <a:ext cx="1747057" cy="967090"/>
            </a:xfrm>
            <a:prstGeom prst="wedgeEllipseCallout">
              <a:avLst>
                <a:gd name="adj1" fmla="val 37276"/>
                <a:gd name="adj2" fmla="val 8350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07804" y="927419"/>
              <a:ext cx="17470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36 cục pin.</a:t>
              </a:r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01347" y="1564985"/>
            <a:ext cx="1867173" cy="1050323"/>
            <a:chOff x="3098395" y="2546599"/>
            <a:chExt cx="1867173" cy="1050323"/>
          </a:xfrm>
        </p:grpSpPr>
        <p:sp>
          <p:nvSpPr>
            <p:cNvPr id="9" name="Speech Bubble: Oval 8"/>
            <p:cNvSpPr/>
            <p:nvPr/>
          </p:nvSpPr>
          <p:spPr>
            <a:xfrm>
              <a:off x="3236907" y="2546599"/>
              <a:ext cx="1580338" cy="1050323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98395" y="2698386"/>
              <a:ext cx="1867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17 cục pin.</a:t>
              </a:r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018347" y="401638"/>
            <a:ext cx="2393819" cy="1311002"/>
            <a:chOff x="4584831" y="394347"/>
            <a:chExt cx="2393819" cy="12214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/>
            <p:cNvSpPr/>
            <p:nvPr/>
          </p:nvSpPr>
          <p:spPr>
            <a:xfrm>
              <a:off x="4687057" y="394347"/>
              <a:ext cx="2175644" cy="1221467"/>
            </a:xfrm>
            <a:prstGeom prst="wedgeEllipseCallout">
              <a:avLst>
                <a:gd name="adj1" fmla="val -29865"/>
                <a:gd name="adj2" fmla="val 697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84831" y="561512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Cả hai cháu </a:t>
              </a:r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bao nhiêu </a:t>
              </a:r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cục pin?</a:t>
              </a:r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: Rounded Corners 18"/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?</a:t>
            </a:r>
            <a:endParaRPr lang="vi-VN" sz="2800" dirty="0">
              <a:solidFill>
                <a:schemeClr val="tx1"/>
              </a:solidFill>
            </a:endParaRPr>
          </a:p>
        </p:txBody>
      </p:sp>
      <p:graphicFrame>
        <p:nvGraphicFramePr>
          <p:cNvPr id="20" name="Table 20"/>
          <p:cNvGraphicFramePr>
            <a:graphicFrameLocks noGrp="1"/>
          </p:cNvGraphicFramePr>
          <p:nvPr/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/>
                <a:gridCol w="2227839"/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/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/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/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/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/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/>
          <p:cNvSpPr/>
          <p:nvPr/>
        </p:nvSpPr>
        <p:spPr>
          <a:xfrm>
            <a:off x="3373454" y="2756009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-1" fmla="*/ 0 w 1320040"/>
              <a:gd name="connsiteY0-2" fmla="*/ 190960 h 3368193"/>
              <a:gd name="connsiteX1-3" fmla="*/ 175560 w 1320040"/>
              <a:gd name="connsiteY1-4" fmla="*/ 15400 h 3368193"/>
              <a:gd name="connsiteX2-5" fmla="*/ 877780 w 1320040"/>
              <a:gd name="connsiteY2-6" fmla="*/ 15400 h 3368193"/>
              <a:gd name="connsiteX3-7" fmla="*/ 1320040 w 1320040"/>
              <a:gd name="connsiteY3-8" fmla="*/ 57610 h 3368193"/>
              <a:gd name="connsiteX4-9" fmla="*/ 1053340 w 1320040"/>
              <a:gd name="connsiteY4-10" fmla="*/ 3192633 h 3368193"/>
              <a:gd name="connsiteX5-11" fmla="*/ 877780 w 1320040"/>
              <a:gd name="connsiteY5-12" fmla="*/ 3368193 h 3368193"/>
              <a:gd name="connsiteX6-13" fmla="*/ 175560 w 1320040"/>
              <a:gd name="connsiteY6-14" fmla="*/ 3368193 h 3368193"/>
              <a:gd name="connsiteX7-15" fmla="*/ 0 w 1320040"/>
              <a:gd name="connsiteY7-16" fmla="*/ 3192633 h 3368193"/>
              <a:gd name="connsiteX8-17" fmla="*/ 0 w 1320040"/>
              <a:gd name="connsiteY8-18" fmla="*/ 190960 h 3368193"/>
              <a:gd name="connsiteX0-19" fmla="*/ 0 w 1350052"/>
              <a:gd name="connsiteY0-20" fmla="*/ 190960 h 3368193"/>
              <a:gd name="connsiteX1-21" fmla="*/ 175560 w 1350052"/>
              <a:gd name="connsiteY1-22" fmla="*/ 15400 h 3368193"/>
              <a:gd name="connsiteX2-23" fmla="*/ 877780 w 1350052"/>
              <a:gd name="connsiteY2-24" fmla="*/ 15400 h 3368193"/>
              <a:gd name="connsiteX3-25" fmla="*/ 1320040 w 1350052"/>
              <a:gd name="connsiteY3-26" fmla="*/ 57610 h 3368193"/>
              <a:gd name="connsiteX4-27" fmla="*/ 1303321 w 1350052"/>
              <a:gd name="connsiteY4-28" fmla="*/ 1477878 h 3368193"/>
              <a:gd name="connsiteX5-29" fmla="*/ 1053340 w 1350052"/>
              <a:gd name="connsiteY5-30" fmla="*/ 3192633 h 3368193"/>
              <a:gd name="connsiteX6-31" fmla="*/ 877780 w 1350052"/>
              <a:gd name="connsiteY6-32" fmla="*/ 3368193 h 3368193"/>
              <a:gd name="connsiteX7-33" fmla="*/ 175560 w 1350052"/>
              <a:gd name="connsiteY7-34" fmla="*/ 3368193 h 3368193"/>
              <a:gd name="connsiteX8-35" fmla="*/ 0 w 1350052"/>
              <a:gd name="connsiteY8-36" fmla="*/ 3192633 h 3368193"/>
              <a:gd name="connsiteX9" fmla="*/ 0 w 1350052"/>
              <a:gd name="connsiteY9" fmla="*/ 190960 h 3368193"/>
              <a:gd name="connsiteX0-37" fmla="*/ 0 w 1350052"/>
              <a:gd name="connsiteY0-38" fmla="*/ 190960 h 3368193"/>
              <a:gd name="connsiteX1-39" fmla="*/ 175560 w 1350052"/>
              <a:gd name="connsiteY1-40" fmla="*/ 15400 h 3368193"/>
              <a:gd name="connsiteX2-41" fmla="*/ 877780 w 1350052"/>
              <a:gd name="connsiteY2-42" fmla="*/ 15400 h 3368193"/>
              <a:gd name="connsiteX3-43" fmla="*/ 1320040 w 1350052"/>
              <a:gd name="connsiteY3-44" fmla="*/ 57610 h 3368193"/>
              <a:gd name="connsiteX4-45" fmla="*/ 1303321 w 1350052"/>
              <a:gd name="connsiteY4-46" fmla="*/ 1477878 h 3368193"/>
              <a:gd name="connsiteX5-47" fmla="*/ 1053340 w 1350052"/>
              <a:gd name="connsiteY5-48" fmla="*/ 3192633 h 3368193"/>
              <a:gd name="connsiteX6-49" fmla="*/ 877780 w 1350052"/>
              <a:gd name="connsiteY6-50" fmla="*/ 3368193 h 3368193"/>
              <a:gd name="connsiteX7-51" fmla="*/ 175560 w 1350052"/>
              <a:gd name="connsiteY7-52" fmla="*/ 3368193 h 3368193"/>
              <a:gd name="connsiteX8-53" fmla="*/ 0 w 1350052"/>
              <a:gd name="connsiteY8-54" fmla="*/ 3192633 h 3368193"/>
              <a:gd name="connsiteX9-55" fmla="*/ 0 w 1350052"/>
              <a:gd name="connsiteY9-56" fmla="*/ 190960 h 3368193"/>
              <a:gd name="connsiteX0-57" fmla="*/ 0 w 1350052"/>
              <a:gd name="connsiteY0-58" fmla="*/ 190960 h 3368193"/>
              <a:gd name="connsiteX1-59" fmla="*/ 175560 w 1350052"/>
              <a:gd name="connsiteY1-60" fmla="*/ 15400 h 3368193"/>
              <a:gd name="connsiteX2-61" fmla="*/ 877780 w 1350052"/>
              <a:gd name="connsiteY2-62" fmla="*/ 15400 h 3368193"/>
              <a:gd name="connsiteX3-63" fmla="*/ 1320040 w 1350052"/>
              <a:gd name="connsiteY3-64" fmla="*/ 57610 h 3368193"/>
              <a:gd name="connsiteX4-65" fmla="*/ 1303321 w 1350052"/>
              <a:gd name="connsiteY4-66" fmla="*/ 1477878 h 3368193"/>
              <a:gd name="connsiteX5-67" fmla="*/ 884221 w 1350052"/>
              <a:gd name="connsiteY5-68" fmla="*/ 2020803 h 3368193"/>
              <a:gd name="connsiteX6-69" fmla="*/ 1053340 w 1350052"/>
              <a:gd name="connsiteY6-70" fmla="*/ 3192633 h 3368193"/>
              <a:gd name="connsiteX7-71" fmla="*/ 877780 w 1350052"/>
              <a:gd name="connsiteY7-72" fmla="*/ 3368193 h 3368193"/>
              <a:gd name="connsiteX8-73" fmla="*/ 175560 w 1350052"/>
              <a:gd name="connsiteY8-74" fmla="*/ 3368193 h 3368193"/>
              <a:gd name="connsiteX9-75" fmla="*/ 0 w 1350052"/>
              <a:gd name="connsiteY9-76" fmla="*/ 3192633 h 3368193"/>
              <a:gd name="connsiteX10" fmla="*/ 0 w 1350052"/>
              <a:gd name="connsiteY10" fmla="*/ 190960 h 3368193"/>
              <a:gd name="connsiteX0-77" fmla="*/ 0 w 1350052"/>
              <a:gd name="connsiteY0-78" fmla="*/ 190960 h 3368193"/>
              <a:gd name="connsiteX1-79" fmla="*/ 175560 w 1350052"/>
              <a:gd name="connsiteY1-80" fmla="*/ 15400 h 3368193"/>
              <a:gd name="connsiteX2-81" fmla="*/ 877780 w 1350052"/>
              <a:gd name="connsiteY2-82" fmla="*/ 15400 h 3368193"/>
              <a:gd name="connsiteX3-83" fmla="*/ 1320040 w 1350052"/>
              <a:gd name="connsiteY3-84" fmla="*/ 57610 h 3368193"/>
              <a:gd name="connsiteX4-85" fmla="*/ 1303321 w 1350052"/>
              <a:gd name="connsiteY4-86" fmla="*/ 1477878 h 3368193"/>
              <a:gd name="connsiteX5-87" fmla="*/ 884221 w 1350052"/>
              <a:gd name="connsiteY5-88" fmla="*/ 2020803 h 3368193"/>
              <a:gd name="connsiteX6-89" fmla="*/ 872365 w 1350052"/>
              <a:gd name="connsiteY6-90" fmla="*/ 3202158 h 3368193"/>
              <a:gd name="connsiteX7-91" fmla="*/ 877780 w 1350052"/>
              <a:gd name="connsiteY7-92" fmla="*/ 3368193 h 3368193"/>
              <a:gd name="connsiteX8-93" fmla="*/ 175560 w 1350052"/>
              <a:gd name="connsiteY8-94" fmla="*/ 3368193 h 3368193"/>
              <a:gd name="connsiteX9-95" fmla="*/ 0 w 1350052"/>
              <a:gd name="connsiteY9-96" fmla="*/ 3192633 h 3368193"/>
              <a:gd name="connsiteX10-97" fmla="*/ 0 w 1350052"/>
              <a:gd name="connsiteY10-98" fmla="*/ 190960 h 3368193"/>
              <a:gd name="connsiteX0-99" fmla="*/ 0 w 1350052"/>
              <a:gd name="connsiteY0-100" fmla="*/ 190960 h 3368193"/>
              <a:gd name="connsiteX1-101" fmla="*/ 175560 w 1350052"/>
              <a:gd name="connsiteY1-102" fmla="*/ 15400 h 3368193"/>
              <a:gd name="connsiteX2-103" fmla="*/ 877780 w 1350052"/>
              <a:gd name="connsiteY2-104" fmla="*/ 15400 h 3368193"/>
              <a:gd name="connsiteX3-105" fmla="*/ 1320040 w 1350052"/>
              <a:gd name="connsiteY3-106" fmla="*/ 57610 h 3368193"/>
              <a:gd name="connsiteX4-107" fmla="*/ 1303321 w 1350052"/>
              <a:gd name="connsiteY4-108" fmla="*/ 1477878 h 3368193"/>
              <a:gd name="connsiteX5-109" fmla="*/ 884221 w 1350052"/>
              <a:gd name="connsiteY5-110" fmla="*/ 2020803 h 3368193"/>
              <a:gd name="connsiteX6-111" fmla="*/ 872365 w 1350052"/>
              <a:gd name="connsiteY6-112" fmla="*/ 3202158 h 3368193"/>
              <a:gd name="connsiteX7-113" fmla="*/ 877780 w 1350052"/>
              <a:gd name="connsiteY7-114" fmla="*/ 3368193 h 3368193"/>
              <a:gd name="connsiteX8-115" fmla="*/ 175560 w 1350052"/>
              <a:gd name="connsiteY8-116" fmla="*/ 3368193 h 3368193"/>
              <a:gd name="connsiteX9-117" fmla="*/ 0 w 1350052"/>
              <a:gd name="connsiteY9-118" fmla="*/ 3192633 h 3368193"/>
              <a:gd name="connsiteX10-119" fmla="*/ 0 w 1350052"/>
              <a:gd name="connsiteY10-120" fmla="*/ 190960 h 3368193"/>
              <a:gd name="connsiteX0-121" fmla="*/ 0 w 1350052"/>
              <a:gd name="connsiteY0-122" fmla="*/ 201030 h 3378263"/>
              <a:gd name="connsiteX1-123" fmla="*/ 175560 w 1350052"/>
              <a:gd name="connsiteY1-124" fmla="*/ 25470 h 3378263"/>
              <a:gd name="connsiteX2-125" fmla="*/ 877780 w 1350052"/>
              <a:gd name="connsiteY2-126" fmla="*/ 6420 h 3378263"/>
              <a:gd name="connsiteX3-127" fmla="*/ 1320040 w 1350052"/>
              <a:gd name="connsiteY3-128" fmla="*/ 67680 h 3378263"/>
              <a:gd name="connsiteX4-129" fmla="*/ 1303321 w 1350052"/>
              <a:gd name="connsiteY4-130" fmla="*/ 1487948 h 3378263"/>
              <a:gd name="connsiteX5-131" fmla="*/ 884221 w 1350052"/>
              <a:gd name="connsiteY5-132" fmla="*/ 2030873 h 3378263"/>
              <a:gd name="connsiteX6-133" fmla="*/ 872365 w 1350052"/>
              <a:gd name="connsiteY6-134" fmla="*/ 3212228 h 3378263"/>
              <a:gd name="connsiteX7-135" fmla="*/ 877780 w 1350052"/>
              <a:gd name="connsiteY7-136" fmla="*/ 3378263 h 3378263"/>
              <a:gd name="connsiteX8-137" fmla="*/ 175560 w 1350052"/>
              <a:gd name="connsiteY8-138" fmla="*/ 3378263 h 3378263"/>
              <a:gd name="connsiteX9-139" fmla="*/ 0 w 1350052"/>
              <a:gd name="connsiteY9-140" fmla="*/ 3202703 h 3378263"/>
              <a:gd name="connsiteX10-141" fmla="*/ 0 w 1350052"/>
              <a:gd name="connsiteY10-142" fmla="*/ 201030 h 3378263"/>
              <a:gd name="connsiteX0-143" fmla="*/ 0 w 1350052"/>
              <a:gd name="connsiteY0-144" fmla="*/ 201030 h 3378263"/>
              <a:gd name="connsiteX1-145" fmla="*/ 175560 w 1350052"/>
              <a:gd name="connsiteY1-146" fmla="*/ 25470 h 3378263"/>
              <a:gd name="connsiteX2-147" fmla="*/ 877780 w 1350052"/>
              <a:gd name="connsiteY2-148" fmla="*/ 6420 h 3378263"/>
              <a:gd name="connsiteX3-149" fmla="*/ 1320040 w 1350052"/>
              <a:gd name="connsiteY3-150" fmla="*/ 67680 h 3378263"/>
              <a:gd name="connsiteX4-151" fmla="*/ 1303321 w 1350052"/>
              <a:gd name="connsiteY4-152" fmla="*/ 1487948 h 3378263"/>
              <a:gd name="connsiteX5-153" fmla="*/ 884221 w 1350052"/>
              <a:gd name="connsiteY5-154" fmla="*/ 2030873 h 3378263"/>
              <a:gd name="connsiteX6-155" fmla="*/ 872365 w 1350052"/>
              <a:gd name="connsiteY6-156" fmla="*/ 3212228 h 3378263"/>
              <a:gd name="connsiteX7-157" fmla="*/ 753955 w 1350052"/>
              <a:gd name="connsiteY7-158" fmla="*/ 3378263 h 3378263"/>
              <a:gd name="connsiteX8-159" fmla="*/ 175560 w 1350052"/>
              <a:gd name="connsiteY8-160" fmla="*/ 3378263 h 3378263"/>
              <a:gd name="connsiteX9-161" fmla="*/ 0 w 1350052"/>
              <a:gd name="connsiteY9-162" fmla="*/ 3202703 h 3378263"/>
              <a:gd name="connsiteX10-163" fmla="*/ 0 w 1350052"/>
              <a:gd name="connsiteY10-164" fmla="*/ 201030 h 3378263"/>
              <a:gd name="connsiteX0-165" fmla="*/ 0 w 1350052"/>
              <a:gd name="connsiteY0-166" fmla="*/ 195698 h 3372931"/>
              <a:gd name="connsiteX1-167" fmla="*/ 175560 w 1350052"/>
              <a:gd name="connsiteY1-168" fmla="*/ 20138 h 3372931"/>
              <a:gd name="connsiteX2-169" fmla="*/ 877780 w 1350052"/>
              <a:gd name="connsiteY2-170" fmla="*/ 1088 h 3372931"/>
              <a:gd name="connsiteX3-171" fmla="*/ 1320040 w 1350052"/>
              <a:gd name="connsiteY3-172" fmla="*/ 81398 h 3372931"/>
              <a:gd name="connsiteX4-173" fmla="*/ 1303321 w 1350052"/>
              <a:gd name="connsiteY4-174" fmla="*/ 1482616 h 3372931"/>
              <a:gd name="connsiteX5-175" fmla="*/ 884221 w 1350052"/>
              <a:gd name="connsiteY5-176" fmla="*/ 2025541 h 3372931"/>
              <a:gd name="connsiteX6-177" fmla="*/ 872365 w 1350052"/>
              <a:gd name="connsiteY6-178" fmla="*/ 3206896 h 3372931"/>
              <a:gd name="connsiteX7-179" fmla="*/ 753955 w 1350052"/>
              <a:gd name="connsiteY7-180" fmla="*/ 3372931 h 3372931"/>
              <a:gd name="connsiteX8-181" fmla="*/ 175560 w 1350052"/>
              <a:gd name="connsiteY8-182" fmla="*/ 3372931 h 3372931"/>
              <a:gd name="connsiteX9-183" fmla="*/ 0 w 1350052"/>
              <a:gd name="connsiteY9-184" fmla="*/ 3197371 h 3372931"/>
              <a:gd name="connsiteX10-185" fmla="*/ 0 w 1350052"/>
              <a:gd name="connsiteY10-186" fmla="*/ 195698 h 3372931"/>
              <a:gd name="connsiteX0-187" fmla="*/ 0 w 1362891"/>
              <a:gd name="connsiteY0-188" fmla="*/ 195698 h 3372931"/>
              <a:gd name="connsiteX1-189" fmla="*/ 175560 w 1362891"/>
              <a:gd name="connsiteY1-190" fmla="*/ 20138 h 3372931"/>
              <a:gd name="connsiteX2-191" fmla="*/ 877780 w 1362891"/>
              <a:gd name="connsiteY2-192" fmla="*/ 1088 h 3372931"/>
              <a:gd name="connsiteX3-193" fmla="*/ 1320040 w 1362891"/>
              <a:gd name="connsiteY3-194" fmla="*/ 81398 h 3372931"/>
              <a:gd name="connsiteX4-195" fmla="*/ 1331896 w 1362891"/>
              <a:gd name="connsiteY4-196" fmla="*/ 1482616 h 3372931"/>
              <a:gd name="connsiteX5-197" fmla="*/ 884221 w 1362891"/>
              <a:gd name="connsiteY5-198" fmla="*/ 2025541 h 3372931"/>
              <a:gd name="connsiteX6-199" fmla="*/ 872365 w 1362891"/>
              <a:gd name="connsiteY6-200" fmla="*/ 3206896 h 3372931"/>
              <a:gd name="connsiteX7-201" fmla="*/ 753955 w 1362891"/>
              <a:gd name="connsiteY7-202" fmla="*/ 3372931 h 3372931"/>
              <a:gd name="connsiteX8-203" fmla="*/ 175560 w 1362891"/>
              <a:gd name="connsiteY8-204" fmla="*/ 3372931 h 3372931"/>
              <a:gd name="connsiteX9-205" fmla="*/ 0 w 1362891"/>
              <a:gd name="connsiteY9-206" fmla="*/ 3197371 h 3372931"/>
              <a:gd name="connsiteX10-207" fmla="*/ 0 w 1362891"/>
              <a:gd name="connsiteY10-208" fmla="*/ 195698 h 33729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55" y="connsiteY9-56"/>
              </a:cxn>
              <a:cxn ang="0">
                <a:pos x="connsiteX10-97" y="connsiteY10-98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/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/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/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/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/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/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/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/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/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36</a:t>
            </a:r>
            <a:endParaRPr lang="vi-VN" sz="4800" dirty="0"/>
          </a:p>
        </p:txBody>
      </p:sp>
      <p:sp>
        <p:nvSpPr>
          <p:cNvPr id="55" name="Rectangle 54"/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  <a:endParaRPr lang="vi-VN" sz="4800" dirty="0"/>
          </a:p>
        </p:txBody>
      </p:sp>
      <p:sp>
        <p:nvSpPr>
          <p:cNvPr id="56" name="Rectangle 55"/>
          <p:cNvSpPr/>
          <p:nvPr/>
        </p:nvSpPr>
        <p:spPr>
          <a:xfrm>
            <a:off x="5895310" y="4220716"/>
            <a:ext cx="872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/>
              <a:t>17</a:t>
            </a:r>
            <a:endParaRPr lang="vi-VN" sz="48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3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52329" y="3352531"/>
            <a:ext cx="3940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6 cộng 7 bằng 13, viết 3 nhớ 1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4 cộng 1 bằng 5, viết 5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: Rounded Corners 62"/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</a:t>
            </a:r>
            <a:r>
              <a:rPr lang="vi-VN" sz="2800" dirty="0">
                <a:solidFill>
                  <a:srgbClr val="FF0000"/>
                </a:solidFill>
              </a:rPr>
              <a:t>53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912" y="4832760"/>
            <a:ext cx="401802" cy="1171968"/>
          </a:xfrm>
          <a:prstGeom prst="rect">
            <a:avLst/>
          </a:prstGeom>
        </p:spPr>
      </p:pic>
      <p:sp>
        <p:nvSpPr>
          <p:cNvPr id="61" name="Can 33"/>
          <p:cNvSpPr/>
          <p:nvPr/>
        </p:nvSpPr>
        <p:spPr>
          <a:xfrm>
            <a:off x="453758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17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24</a:t>
                </a:r>
                <a:endParaRPr lang="vi-VN" sz="28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  <a:endParaRPr lang="vi-VN" sz="2800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37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36</a:t>
                </a:r>
                <a:endParaRPr lang="vi-VN" sz="28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  <a:endParaRPr lang="vi-VN" sz="2800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48</a:t>
                </a:r>
                <a:endParaRPr lang="vi-VN" sz="2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  <a:endParaRPr lang="vi-VN" sz="2800" dirty="0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59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25</a:t>
                </a:r>
                <a:endParaRPr lang="vi-VN" sz="28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  <a:endParaRPr lang="vi-VN" sz="2800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  <a:endParaRPr lang="vi-VN" sz="2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824226" y="3918823"/>
            <a:ext cx="7625667" cy="658838"/>
            <a:chOff x="1824226" y="3918823"/>
            <a:chExt cx="7625667" cy="658838"/>
          </a:xfrm>
        </p:grpSpPr>
        <p:sp>
          <p:nvSpPr>
            <p:cNvPr id="32" name="Rectangle 31"/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 + 67</a:t>
              </a:r>
              <a:endParaRPr lang="vi-VN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 + 18</a:t>
              </a:r>
              <a:endParaRPr lang="vi-VN" sz="28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 + 21</a:t>
              </a:r>
              <a:endParaRPr lang="vi-VN" sz="28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+ 19</a:t>
              </a:r>
              <a:endParaRPr lang="vi-VN" sz="28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  <a:endParaRPr lang="vi-VN" sz="2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18</a:t>
              </a:r>
              <a:endParaRPr lang="vi-VN" sz="2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21</a:t>
              </a:r>
              <a:endParaRPr lang="vi-VN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  <a:endParaRPr lang="vi-VN" sz="2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83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11738" y="1363397"/>
            <a:ext cx="1002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có 1 que tính đặt sai vị trí. Em hãy đặt lại cho đúng. Biết rằng:</a:t>
            </a:r>
            <a:endParaRPr lang="vi-VN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665482" y="194081"/>
            <a:ext cx="2771775" cy="12858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3750" y="1997218"/>
            <a:ext cx="458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Que tính ở kết quả đặt sai.</a:t>
            </a:r>
            <a:endParaRPr lang="vi-VN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921323" y="2660374"/>
            <a:ext cx="4551941" cy="857526"/>
            <a:chOff x="921323" y="2660374"/>
            <a:chExt cx="4929420" cy="86669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921323" y="2663687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921323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21323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4115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411505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60236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60236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09254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12447" y="3099756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16853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1244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336347" y="3091858"/>
              <a:ext cx="2747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473719" y="2971802"/>
              <a:ext cx="0" cy="2443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772061" y="3089955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262243" y="266450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262243" y="308995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774458" y="2660374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45021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45021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94039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456452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46029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179434" y="3025183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179434" y="3216182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774212" y="310162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774212" y="352707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264394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780454" y="267617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784299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265266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848405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360561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8484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: Rounded Corners 69"/>
          <p:cNvSpPr/>
          <p:nvPr/>
        </p:nvSpPr>
        <p:spPr>
          <a:xfrm>
            <a:off x="1892231" y="3713580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36 + 45 = 81</a:t>
            </a:r>
            <a:endParaRPr lang="vi-VN" sz="2400" b="1" dirty="0">
              <a:solidFill>
                <a:srgbClr val="0070C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83750" y="4588905"/>
            <a:ext cx="3403052" cy="855682"/>
            <a:chOff x="883750" y="4588905"/>
            <a:chExt cx="3403052" cy="855682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883750" y="459218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883750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883750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336395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336395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512635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512635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965281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521950" y="502363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526019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521950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190416" y="5015824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2317269" y="4897038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592764" y="501394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045410" y="459299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045410" y="501394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94978" y="45889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218983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218983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671628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224747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228298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892365" y="494985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892365" y="5138832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Connector 95"/>
          <p:cNvCxnSpPr/>
          <p:nvPr/>
        </p:nvCxnSpPr>
        <p:spPr>
          <a:xfrm>
            <a:off x="4441597" y="5025482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441597" y="5446431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894243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447361" y="4604534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450912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895048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433532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983046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433532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6009589" y="1995374"/>
            <a:ext cx="529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</a:t>
            </a:r>
            <a:r>
              <a:rPr lang="vi-VN" sz="2400"/>
              <a:t>) Que tính ở số hạng thứ hai đặt sai.</a:t>
            </a:r>
            <a:endParaRPr lang="vi-VN" sz="2400" dirty="0"/>
          </a:p>
        </p:txBody>
      </p:sp>
      <p:sp>
        <p:nvSpPr>
          <p:cNvPr id="166" name="Rectangle: Rounded Corners 165"/>
          <p:cNvSpPr/>
          <p:nvPr/>
        </p:nvSpPr>
        <p:spPr>
          <a:xfrm>
            <a:off x="7377653" y="3711736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74 + 10 = 84</a:t>
            </a:r>
            <a:endParaRPr lang="vi-VN" sz="2400" b="1" dirty="0">
              <a:solidFill>
                <a:srgbClr val="0070C0"/>
              </a:solidFill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>
            <a:off x="5897217" y="1995374"/>
            <a:ext cx="0" cy="41403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378119" y="2642523"/>
            <a:ext cx="4548011" cy="883729"/>
            <a:chOff x="6421721" y="2641791"/>
            <a:chExt cx="4548011" cy="883729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7035630" y="308729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7488276" y="308729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7489970" y="266653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7049014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7713411" y="3085449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7840264" y="2966663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8402061" y="264587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8402061" y="30668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8584949" y="30645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575634" y="307055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575634" y="349150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9028279" y="30705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584255" y="26496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584949" y="264179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9301060" y="3021323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9301060" y="3210301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9964592" y="309510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9964592" y="351605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10417238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9975119" y="267415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9973907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10413280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6872207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6421721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6872207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9972212" y="310457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10515392" y="307528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0968038" y="30752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0969732" y="265453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0528776" y="265433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>
            <a:off x="8474003" y="4614961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8474003" y="5035910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8664511" y="503366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8647576" y="5039637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8647576" y="5460586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9100221" y="503963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8660960" y="4618688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8656891" y="4610874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6493663" y="4623418"/>
            <a:ext cx="4548011" cy="871185"/>
            <a:chOff x="6493663" y="4623418"/>
            <a:chExt cx="4548011" cy="871185"/>
          </a:xfrm>
        </p:grpSpPr>
        <p:cxnSp>
          <p:nvCxnSpPr>
            <p:cNvPr id="177" name="Straight Connector 176"/>
            <p:cNvCxnSpPr/>
            <p:nvPr/>
          </p:nvCxnSpPr>
          <p:spPr>
            <a:xfrm>
              <a:off x="7107572" y="505637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7560218" y="5056376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7561912" y="463562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7120956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7785353" y="5054532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7912206" y="4935746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9373002" y="4990406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9373002" y="517938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10036534" y="5064190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10036534" y="5485139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10489180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10047061" y="464324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10045849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10489985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6944149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6493663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6944149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10044154" y="50736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10587334" y="504436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11039980" y="504436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11041674" y="462361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10600718" y="462341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6315 0.091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1836 -0.028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70" grpId="0" animBg="1"/>
      <p:bldP spid="131" grpId="0"/>
      <p:bldP spid="1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WPS Spreadsheets</Application>
  <PresentationFormat>Widescreen</PresentationFormat>
  <Paragraphs>131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Arial</vt:lpstr>
      <vt:lpstr>UTM Cookies</vt:lpstr>
      <vt:lpstr>苹方-简</vt:lpstr>
      <vt:lpstr>Microsoft YaHei</vt:lpstr>
      <vt:lpstr>汉仪旗黑</vt:lpstr>
      <vt:lpstr>Arial Unicode MS</vt:lpstr>
      <vt:lpstr>Calibri</vt:lpstr>
      <vt:lpstr>Helvetica Neue</vt:lpstr>
      <vt:lpstr>宋体-简</vt:lpstr>
      <vt:lpstr>Arial Italic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daothu</cp:lastModifiedBy>
  <cp:revision>56</cp:revision>
  <dcterms:created xsi:type="dcterms:W3CDTF">2025-11-15T08:51:37Z</dcterms:created>
  <dcterms:modified xsi:type="dcterms:W3CDTF">2025-11-15T08:51:37Z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