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92" r:id="rId2"/>
    <p:sldMasterId id="2147483704" r:id="rId3"/>
    <p:sldMasterId id="2147483716" r:id="rId4"/>
    <p:sldMasterId id="2147483722" r:id="rId5"/>
  </p:sldMasterIdLst>
  <p:sldIdLst>
    <p:sldId id="293" r:id="rId6"/>
    <p:sldId id="260" r:id="rId7"/>
    <p:sldId id="316" r:id="rId8"/>
    <p:sldId id="257" r:id="rId9"/>
    <p:sldId id="317" r:id="rId10"/>
    <p:sldId id="259" r:id="rId11"/>
    <p:sldId id="319" r:id="rId12"/>
    <p:sldId id="258" r:id="rId13"/>
    <p:sldId id="299" r:id="rId14"/>
    <p:sldId id="256" r:id="rId15"/>
    <p:sldId id="261" r:id="rId16"/>
    <p:sldId id="307" r:id="rId17"/>
    <p:sldId id="300" r:id="rId18"/>
    <p:sldId id="309" r:id="rId19"/>
    <p:sldId id="308" r:id="rId20"/>
    <p:sldId id="301" r:id="rId21"/>
    <p:sldId id="314" r:id="rId22"/>
    <p:sldId id="303" r:id="rId23"/>
    <p:sldId id="304" r:id="rId24"/>
    <p:sldId id="305" r:id="rId25"/>
    <p:sldId id="310" r:id="rId26"/>
    <p:sldId id="315" r:id="rId27"/>
    <p:sldId id="311" r:id="rId28"/>
    <p:sldId id="282" r:id="rId29"/>
    <p:sldId id="312" r:id="rId30"/>
    <p:sldId id="313" r:id="rId31"/>
    <p:sldId id="285" r:id="rId32"/>
    <p:sldId id="286" r:id="rId33"/>
    <p:sldId id="287" r:id="rId34"/>
    <p:sldId id="288" r:id="rId35"/>
    <p:sldId id="28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E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634" autoAdjust="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9190-943B-A33E-128B-AF66ABD27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BFE8E-4EA8-567C-F316-7CDED6E79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A2076-BF9F-9C95-63D0-477192CB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C5060-6B19-4C85-F6AA-B37F9B29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33E41-0F53-D3E8-5251-BD942E33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68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180B-D074-BCCF-E49E-8E3CBAE3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77117-3990-707E-F7A2-B3F21ACAE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C943B-22CE-FEF1-5E79-A7406846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34501-00AC-BFFD-2B30-9B9F77AB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99E21-300E-EB1B-D0CD-9D6D7BC6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5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E7F76-3201-5C1E-8A32-DC5D9B706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B5691-12CD-0432-2E0E-97AE36442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A3CA0-A16B-4A02-F9B6-22FBC1C2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018C8-9BE5-4320-8E2B-F44534CA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2D29C-4BC2-4D7F-4F6F-067DF2F1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59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BB3F9B-7B6F-7080-7FBC-A3A3AE401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2B43B-77BB-43C4-3FB4-9E8D97807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C47E17-5EEF-574B-357A-3A7BC3956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62E616-7844-C507-E237-4408A32149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7A2123-0F07-30B5-E74A-4DF6C6C4D7C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07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5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20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47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11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88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5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C20C-775A-2BEC-DAB9-6555CF1E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B283C-72F6-4DA7-9F92-6AB2C6D54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40DD6-F64D-8D94-DC96-C93F3CF3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77A38-59B3-8672-F29A-152BF447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A619E-2029-3720-96B9-D0FB13F6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11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47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7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22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38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41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41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867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8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047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0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C10B-80C3-FA62-F1EF-B9C5CF5E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43CF0-EAF0-BA8F-65CA-9A7062A12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B4150-0CB2-7E8D-C2E6-A048BA26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AE25-C280-2965-12F9-8A8D5BCE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A8ADC-2F7D-3448-8189-94FFDA54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65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202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752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43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010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16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7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017FE-362D-E017-31F3-DE914DA7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BD9AF-745C-F5C5-B47E-476D9C8C1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B3AD-D436-DA26-35A6-A6F699882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B2554-0C46-D247-2FAB-530A4928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6467D-9C3E-8C21-EFEC-30652C0F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70F81-B972-CAFD-499E-F14A116D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415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0A22-3E45-995F-37A2-EFAED8E0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4FC29-09CB-08B3-3F97-C8EFE184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97835-B05C-16CA-C7EA-473BA8FE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426B3-87FB-006A-896D-26E6E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4B9F5-0050-CCA1-D131-795E6A5B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2AFC-69D2-28B2-AAC0-0C68501B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C8103-2F8B-2166-E873-88A220338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909F5-0747-24F1-127E-E94DB91F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37C5C-B9EA-2CD0-5A92-6F2C410E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29931-E4A4-BB5E-F150-0385031F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B9BBE-24DD-D05C-5A16-94F3C3E3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71A52-6446-3B26-1499-21C31422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97D5C-F752-4123-7426-21FAFA2E7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AB35D-3B6E-1FB6-9699-39221054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EEB45-7384-D4BD-BE82-AED73948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67783-B7DC-50E6-0205-FF09242E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24DF-DEFB-6E8A-19DA-32EE498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F838E-C903-2B1B-85E7-39ACEC52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413E-BD88-A9ED-3735-099577E56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6E50B-52A2-2601-AC8D-35661920A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3E2D8-5D8D-6B7F-A197-64E8758CF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91E0F-4FB8-D6C1-9F12-D3498714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A4BFD-8A84-C89E-8810-43632BE1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FFB9BD-3050-E205-2FDC-63576891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A922-F9B6-8A10-2CF1-D725F43A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76881-B1A7-3256-4FCF-C21A22B8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7F255-D5D8-D645-A8CF-144178F8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FF8D2-BA4D-68C7-B66B-54A4CB3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3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DABFD-4E65-13C8-E780-7FCCA87E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EBD42-27FF-3574-EB5D-0667F75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A39BB-71FD-8950-98B7-85D87DA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2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9C6C-429A-B125-E38B-75110BBB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FE31B-A735-5AAB-62D4-DD21B595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B4914-9FD3-3FE6-2344-7695C05C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DA540-505D-7C48-90CF-20D0F5A8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FBDA5-13AD-B4B3-E66F-60DDBA12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910C8-33BA-980A-F4E7-817909FA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E18D-9B84-5F05-FD3B-3870C09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F97AC-DDA8-B885-E06D-54876BC4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926FF-D5E3-4585-A24E-B51EA45E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1E2-5FE6-6C3B-2814-7E21F6AF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91A17-38C6-172C-7B95-FA1CCA7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C3793-688E-0391-6213-5DBE766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FD9F-182F-9AB5-4CF4-C7A34217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5E535-58C2-3B68-230E-85CAC7AF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BB80-8B6B-6B79-36AF-06038AFB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BCEE7-8AF3-A2EF-67CD-A3B513E0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8F62-3074-620F-1638-46F2691C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2F7DC-885A-2568-94DF-4AF2744E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EFDC0-270A-F597-FF6A-6C842BC32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C7451-FE65-095B-EC4E-4CEDCCE2C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44FDF-E3C4-DB8B-B399-A63B2AE7C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1123C0-9696-42EF-58B2-E46BC4D30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659F1-0491-FCE0-3A82-1D075C2C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7B388-29D1-68CD-19B5-E35513C8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52F71D-46D8-B2E1-30E0-D499C89B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650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45B0E2-7EA3-D6AE-02E0-926D61EB3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DB66B-62F7-28B7-72A2-C058900E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02753-F040-ADE3-5C16-4D03D8AD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51A1-FDE5-1533-4EE6-A752B853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DBE20-61DC-961D-B0EE-106ECF15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2A79A-7ABC-8562-E61B-C28DFCFE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DEEBB-D3DE-F81F-20C1-BA2FB3390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14D05-B260-7594-0E85-0626B7C0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FD372-0754-43EB-C7C0-967B083F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4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058CE-294F-541D-7E0D-B91A6028D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FC442D-4D17-0779-E5D6-1F4E77FE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84B4D-A5E3-2457-F3B0-439D6FC9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1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FD81-62D7-FF8E-9D10-CBFF3158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0EEE2-6035-FF8B-E514-FBE4AB3F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83D23-8294-838C-58C5-4C8A4F1AB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48046-FA60-4B66-2A09-6004C03C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8E066-DB87-3CAE-6A48-7877C21A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DB730-05C8-525F-E72D-6F2DC922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5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CEA6-1FE3-307B-0CBD-C026E2D4F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3291E-DFBF-D6D2-3C80-3AA641A57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B36B9-F1F0-C433-3539-9257FB851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3FF7A-F0A7-37AD-4071-58667480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861DF-A691-F313-1D76-77FC27A1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321DA-7200-A1E5-5D98-28C4DF09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7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65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8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4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73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8.wdp"/><Relationship Id="rId12" Type="http://schemas.openxmlformats.org/officeDocument/2006/relationships/image" Target="../media/image48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6.gif"/><Relationship Id="rId4" Type="http://schemas.openxmlformats.org/officeDocument/2006/relationships/image" Target="../media/image43.jpe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6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4.png"/><Relationship Id="rId12" Type="http://schemas.microsoft.com/office/2007/relationships/hdphoto" Target="../media/hdphoto9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5.png"/><Relationship Id="rId11" Type="http://schemas.openxmlformats.org/officeDocument/2006/relationships/image" Target="../media/image52.png"/><Relationship Id="rId5" Type="http://schemas.openxmlformats.org/officeDocument/2006/relationships/image" Target="../media/image43.jpeg"/><Relationship Id="rId10" Type="http://schemas.openxmlformats.org/officeDocument/2006/relationships/image" Target="../media/image48.svg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microsoft.com/office/2007/relationships/hdphoto" Target="../media/hdphoto11.wdp"/><Relationship Id="rId4" Type="http://schemas.openxmlformats.org/officeDocument/2006/relationships/image" Target="../media/image54.png"/><Relationship Id="rId9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8.wdp"/><Relationship Id="rId12" Type="http://schemas.openxmlformats.org/officeDocument/2006/relationships/image" Target="../media/image46.gif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4.png"/><Relationship Id="rId11" Type="http://schemas.microsoft.com/office/2007/relationships/hdphoto" Target="../media/hdphoto9.wdp"/><Relationship Id="rId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43.jpeg"/><Relationship Id="rId9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8.png"/><Relationship Id="rId5" Type="http://schemas.openxmlformats.org/officeDocument/2006/relationships/image" Target="../media/image36.gif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74.png"/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12" Type="http://schemas.openxmlformats.org/officeDocument/2006/relationships/slide" Target="slide29.xml"/><Relationship Id="rId2" Type="http://schemas.openxmlformats.org/officeDocument/2006/relationships/audio" Target="../media/audio2.wav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11" Type="http://schemas.openxmlformats.org/officeDocument/2006/relationships/image" Target="../media/image73.png"/><Relationship Id="rId5" Type="http://schemas.openxmlformats.org/officeDocument/2006/relationships/image" Target="../media/image66.png"/><Relationship Id="rId15" Type="http://schemas.openxmlformats.org/officeDocument/2006/relationships/image" Target="../media/image75.png"/><Relationship Id="rId10" Type="http://schemas.openxmlformats.org/officeDocument/2006/relationships/slide" Target="slide28.xml"/><Relationship Id="rId4" Type="http://schemas.openxmlformats.org/officeDocument/2006/relationships/image" Target="../media/image71.png"/><Relationship Id="rId9" Type="http://schemas.openxmlformats.org/officeDocument/2006/relationships/image" Target="../media/image72.png"/><Relationship Id="rId1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5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11" Type="http://schemas.openxmlformats.org/officeDocument/2006/relationships/image" Target="../media/image76.png"/><Relationship Id="rId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5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11" Type="http://schemas.openxmlformats.org/officeDocument/2006/relationships/image" Target="../media/image76.png"/><Relationship Id="rId5" Type="http://schemas.openxmlformats.org/officeDocument/2006/relationships/image" Target="../media/image78.png"/><Relationship Id="rId10" Type="http://schemas.openxmlformats.org/officeDocument/2006/relationships/image" Target="../media/image7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5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11" Type="http://schemas.openxmlformats.org/officeDocument/2006/relationships/image" Target="../media/image76.png"/><Relationship Id="rId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5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11" Type="http://schemas.openxmlformats.org/officeDocument/2006/relationships/image" Target="../media/image76.png"/><Relationship Id="rId5" Type="http://schemas.openxmlformats.org/officeDocument/2006/relationships/image" Target="../media/image78.png"/><Relationship Id="rId10" Type="http://schemas.openxmlformats.org/officeDocument/2006/relationships/image" Target="../media/image74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11" Type="http://schemas.openxmlformats.org/officeDocument/2006/relationships/image" Target="../media/image84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1.png"/><Relationship Id="rId5" Type="http://schemas.microsoft.com/office/2007/relationships/media" Target="../media/media4.mp4"/><Relationship Id="rId10" Type="http://schemas.openxmlformats.org/officeDocument/2006/relationships/image" Target="../media/image20.png"/><Relationship Id="rId4" Type="http://schemas.microsoft.com/office/2007/relationships/media" Target="../media/media3.m4a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1.png"/><Relationship Id="rId5" Type="http://schemas.microsoft.com/office/2007/relationships/media" Target="../media/media4.mp4"/><Relationship Id="rId10" Type="http://schemas.openxmlformats.org/officeDocument/2006/relationships/image" Target="../media/image20.png"/><Relationship Id="rId4" Type="http://schemas.microsoft.com/office/2007/relationships/media" Target="../media/media3.m4a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1.png"/><Relationship Id="rId5" Type="http://schemas.microsoft.com/office/2007/relationships/media" Target="../media/media4.mp4"/><Relationship Id="rId10" Type="http://schemas.openxmlformats.org/officeDocument/2006/relationships/image" Target="../media/image20.png"/><Relationship Id="rId4" Type="http://schemas.microsoft.com/office/2007/relationships/media" Target="../media/media3.m4a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Lan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2217D0-E617-4003-9C4B-F455332A9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0173"/>
            <a:ext cx="12192000" cy="80781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64FDBD-761B-48C4-850F-2354EA47FAB4}"/>
              </a:ext>
            </a:extLst>
          </p:cNvPr>
          <p:cNvGrpSpPr/>
          <p:nvPr/>
        </p:nvGrpSpPr>
        <p:grpSpPr>
          <a:xfrm>
            <a:off x="4572000" y="902900"/>
            <a:ext cx="6705600" cy="5258603"/>
            <a:chOff x="6934200" y="1354349"/>
            <a:chExt cx="10058400" cy="78879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934200" y="1354349"/>
              <a:ext cx="10058400" cy="7887905"/>
            </a:xfrm>
            <a:prstGeom prst="rect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CD40760E-596A-4FE4-970B-ACCD543EE10F}"/>
                </a:ext>
              </a:extLst>
            </p:cNvPr>
            <p:cNvSpPr txBox="1"/>
            <p:nvPr/>
          </p:nvSpPr>
          <p:spPr>
            <a:xfrm>
              <a:off x="8346653" y="4215670"/>
              <a:ext cx="7233494" cy="2842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288"/>
                </a:lnSpc>
              </a:pPr>
              <a:r>
                <a:rPr lang="vi-VN" sz="7592" b="1" dirty="0">
                  <a:solidFill>
                    <a:srgbClr val="247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TRUY TÌM MẬT THƯ</a:t>
              </a:r>
              <a:endParaRPr lang="en-US" sz="7592" b="1" dirty="0">
                <a:solidFill>
                  <a:srgbClr val="24703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E7CCB5D-25FA-4BCD-B4B9-D6A93D469F4D}"/>
              </a:ext>
            </a:extLst>
          </p:cNvPr>
          <p:cNvSpPr/>
          <p:nvPr/>
        </p:nvSpPr>
        <p:spPr>
          <a:xfrm>
            <a:off x="619760" y="91440"/>
            <a:ext cx="2943346" cy="1637637"/>
          </a:xfrm>
          <a:prstGeom prst="wedgeEllipseCallout">
            <a:avLst>
              <a:gd name="adj1" fmla="val 40829"/>
              <a:gd name="adj2" fmla="val 5739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Xin chào các bạn, mình là Nam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FDB0AEF7-8D14-6E1A-8AE3-0EA2C0283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9409" y="1828800"/>
            <a:ext cx="2891164" cy="5029200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65670D90-B31D-01CD-55ED-E9B42AEDA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5711" y="91853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369EDE14-1A66-4BA3-A13E-0E7F238B0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704119"/>
              </p:ext>
            </p:extLst>
          </p:nvPr>
        </p:nvGraphicFramePr>
        <p:xfrm>
          <a:off x="783771" y="1257800"/>
          <a:ext cx="10384970" cy="3596640"/>
        </p:xfrm>
        <a:graphic>
          <a:graphicData uri="http://schemas.openxmlformats.org/drawingml/2006/table">
            <a:tbl>
              <a:tblPr firstRow="1" bandRow="1"/>
              <a:tblGrid>
                <a:gridCol w="5192485">
                  <a:extLst>
                    <a:ext uri="{9D8B030D-6E8A-4147-A177-3AD203B41FA5}">
                      <a16:colId xmlns:a16="http://schemas.microsoft.com/office/drawing/2014/main" val="3299483142"/>
                    </a:ext>
                  </a:extLst>
                </a:gridCol>
                <a:gridCol w="5192485">
                  <a:extLst>
                    <a:ext uri="{9D8B030D-6E8A-4147-A177-3AD203B41FA5}">
                      <a16:colId xmlns:a16="http://schemas.microsoft.com/office/drawing/2014/main" val="3025024103"/>
                    </a:ext>
                  </a:extLst>
                </a:gridCol>
              </a:tblGrid>
              <a:tr h="250036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hoạt động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617747"/>
                  </a:ext>
                </a:extLst>
              </a:tr>
              <a:tr h="2383680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116313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B3740CA-0006-5AFD-046A-AAFD9DD9E929}"/>
              </a:ext>
            </a:extLst>
          </p:cNvPr>
          <p:cNvSpPr txBox="1"/>
          <p:nvPr/>
        </p:nvSpPr>
        <p:spPr>
          <a:xfrm>
            <a:off x="3015344" y="424780"/>
            <a:ext cx="849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97F624-70C7-8825-7F65-F6E5B7CA6874}"/>
              </a:ext>
            </a:extLst>
          </p:cNvPr>
          <p:cNvGrpSpPr/>
          <p:nvPr/>
        </p:nvGrpSpPr>
        <p:grpSpPr>
          <a:xfrm>
            <a:off x="1742137" y="4805427"/>
            <a:ext cx="3150355" cy="838634"/>
            <a:chOff x="548959" y="3083251"/>
            <a:chExt cx="1808980" cy="751142"/>
          </a:xfrm>
        </p:grpSpPr>
        <p:pic>
          <p:nvPicPr>
            <p:cNvPr id="1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49176A4A-586F-1F0A-796E-DEDA883275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FBA1BA-4D15-EAF6-91F2-94DE9D3DD6D5}"/>
                </a:ext>
              </a:extLst>
            </p:cNvPr>
            <p:cNvSpPr txBox="1"/>
            <p:nvPr/>
          </p:nvSpPr>
          <p:spPr>
            <a:xfrm>
              <a:off x="975089" y="3266173"/>
              <a:ext cx="1104856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</a:t>
              </a:r>
              <a:r>
                <a:rPr lang="en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hường bạn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61E6E6-B7EF-6F00-6810-7A3A33FB8C9A}"/>
              </a:ext>
            </a:extLst>
          </p:cNvPr>
          <p:cNvGrpSpPr/>
          <p:nvPr/>
        </p:nvGrpSpPr>
        <p:grpSpPr>
          <a:xfrm>
            <a:off x="5164939" y="5652854"/>
            <a:ext cx="2909835" cy="895743"/>
            <a:chOff x="3018088" y="3566909"/>
            <a:chExt cx="1670870" cy="802294"/>
          </a:xfrm>
        </p:grpSpPr>
        <p:pic>
          <p:nvPicPr>
            <p:cNvPr id="1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142185CE-A22F-7D58-A4A1-DF22A1D28C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227A73-EA84-BA21-E782-F2629E1B361E}"/>
                </a:ext>
              </a:extLst>
            </p:cNvPr>
            <p:cNvSpPr txBox="1"/>
            <p:nvPr/>
          </p:nvSpPr>
          <p:spPr>
            <a:xfrm>
              <a:off x="3507212" y="3761305"/>
              <a:ext cx="658319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chia sẻ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03E03F-61F1-F8AF-2D92-EAF2CB7E3C18}"/>
              </a:ext>
            </a:extLst>
          </p:cNvPr>
          <p:cNvGrpSpPr/>
          <p:nvPr/>
        </p:nvGrpSpPr>
        <p:grpSpPr>
          <a:xfrm>
            <a:off x="7986438" y="4666179"/>
            <a:ext cx="2758284" cy="872250"/>
            <a:chOff x="4780150" y="2978288"/>
            <a:chExt cx="1583847" cy="781252"/>
          </a:xfrm>
        </p:grpSpPr>
        <p:pic>
          <p:nvPicPr>
            <p:cNvPr id="2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8C36715-4FB0-9F0B-CA70-1F901D0988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4B677B-8ABD-5FF9-5213-53DA0C413AD8}"/>
                </a:ext>
              </a:extLst>
            </p:cNvPr>
            <p:cNvSpPr txBox="1"/>
            <p:nvPr/>
          </p:nvSpPr>
          <p:spPr>
            <a:xfrm>
              <a:off x="5225367" y="3123958"/>
              <a:ext cx="729195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giúp đỡ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5DDED3-7710-9A90-051F-52F6BDA15215}"/>
              </a:ext>
            </a:extLst>
          </p:cNvPr>
          <p:cNvGrpSpPr/>
          <p:nvPr/>
        </p:nvGrpSpPr>
        <p:grpSpPr>
          <a:xfrm>
            <a:off x="2326842" y="5718738"/>
            <a:ext cx="2799335" cy="921113"/>
            <a:chOff x="1296209" y="4151193"/>
            <a:chExt cx="1607419" cy="825017"/>
          </a:xfrm>
        </p:grpSpPr>
        <p:pic>
          <p:nvPicPr>
            <p:cNvPr id="23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A5487203-27D2-8BEE-7424-1823FB13C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B833EC-0BD7-0170-AFE2-B6D196801CD8}"/>
                </a:ext>
              </a:extLst>
            </p:cNvPr>
            <p:cNvSpPr txBox="1"/>
            <p:nvPr/>
          </p:nvSpPr>
          <p:spPr>
            <a:xfrm>
              <a:off x="1686201" y="4334115"/>
              <a:ext cx="829525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chăm chỉ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34FA60-E7A1-E923-CF2A-706970C9DDCD}"/>
              </a:ext>
            </a:extLst>
          </p:cNvPr>
          <p:cNvGrpSpPr/>
          <p:nvPr/>
        </p:nvGrpSpPr>
        <p:grpSpPr>
          <a:xfrm>
            <a:off x="8041557" y="5757993"/>
            <a:ext cx="2804537" cy="924337"/>
            <a:chOff x="4739992" y="4151355"/>
            <a:chExt cx="1610406" cy="827905"/>
          </a:xfrm>
        </p:grpSpPr>
        <p:pic>
          <p:nvPicPr>
            <p:cNvPr id="26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4E20A49B-76E9-CF5F-F70A-35E361D0BF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B7D295-D30F-713B-BC01-68E5C2FE90B3}"/>
                </a:ext>
              </a:extLst>
            </p:cNvPr>
            <p:cNvSpPr txBox="1"/>
            <p:nvPr/>
          </p:nvSpPr>
          <p:spPr>
            <a:xfrm>
              <a:off x="5194081" y="4373435"/>
              <a:ext cx="761522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tươi vui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A148F2-9DBF-2B8D-1C64-BBC33DCA914E}"/>
              </a:ext>
            </a:extLst>
          </p:cNvPr>
          <p:cNvGrpSpPr/>
          <p:nvPr/>
        </p:nvGrpSpPr>
        <p:grpSpPr>
          <a:xfrm>
            <a:off x="5105737" y="4704058"/>
            <a:ext cx="2969037" cy="875432"/>
            <a:chOff x="1193891" y="4197349"/>
            <a:chExt cx="1704864" cy="784102"/>
          </a:xfrm>
        </p:grpSpPr>
        <p:pic>
          <p:nvPicPr>
            <p:cNvPr id="29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C1D4B118-F4C8-20D7-1250-121A38C52B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0E102F-0F37-37E6-BE3F-24E29B9E94C1}"/>
                </a:ext>
              </a:extLst>
            </p:cNvPr>
            <p:cNvSpPr txBox="1"/>
            <p:nvPr/>
          </p:nvSpPr>
          <p:spPr>
            <a:xfrm>
              <a:off x="1591649" y="4417160"/>
              <a:ext cx="868185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hiền lành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854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4.44444E-6 L 0.047 0.00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-1.48148E-6 L -0.05533 -0.000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48148E-6 1.11111E-6 L 0.0294 -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48148E-6 L 0.01992 0.004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04167E-6 4.07407E-6 L -0.03073 -0.002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7.40741E-7 L -0.03727 0.020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0157 -0.399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1.11111E-6 L 0.13634 -0.368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-1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3806 -0.262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-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602 L -0.10065 -0.309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51107 -0.434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47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0417 -0.29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-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7" y="-8650493"/>
            <a:ext cx="27914407" cy="1550849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51600" y="216899"/>
            <a:ext cx="5638800" cy="66411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1360107">
            <a:off x="2697990" y="4912798"/>
            <a:ext cx="3806381" cy="7919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FB952-F173-4283-9C86-002789D0FC11}"/>
              </a:ext>
            </a:extLst>
          </p:cNvPr>
          <p:cNvSpPr txBox="1"/>
          <p:nvPr/>
        </p:nvSpPr>
        <p:spPr>
          <a:xfrm>
            <a:off x="7401409" y="1150939"/>
            <a:ext cx="399669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Chúc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mừng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giành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được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mật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thư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đầu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tiên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backgroundMark x1="4769" y1="78128" x2="83511" y2="81971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220" r="77648"/>
          <a:stretch/>
        </p:blipFill>
        <p:spPr>
          <a:xfrm>
            <a:off x="-76007" y="3015054"/>
            <a:ext cx="6239457" cy="3842945"/>
          </a:xfrm>
          <a:prstGeom prst="rect">
            <a:avLst/>
          </a:prstGeom>
        </p:spPr>
      </p:pic>
      <p:pic>
        <p:nvPicPr>
          <p:cNvPr id="10" name="?1" descr="Question Mark Sticker by Health Union">
            <a:extLst>
              <a:ext uri="{FF2B5EF4-FFF2-40B4-BE49-F238E27FC236}">
                <a16:creationId xmlns:a16="http://schemas.microsoft.com/office/drawing/2014/main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665375"/>
            <a:ext cx="3302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i A">
            <a:extLst>
              <a:ext uri="{FF2B5EF4-FFF2-40B4-BE49-F238E27FC236}">
                <a16:creationId xmlns:a16="http://schemas.microsoft.com/office/drawing/2014/main" id="{42D789CA-E2D7-0DC1-F11E-8EF4CD2B04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45598" y="3125087"/>
            <a:ext cx="4514011" cy="1752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B8DA0-D98F-5E83-A3FA-6712F588F896}"/>
              </a:ext>
            </a:extLst>
          </p:cNvPr>
          <p:cNvSpPr txBox="1"/>
          <p:nvPr/>
        </p:nvSpPr>
        <p:spPr>
          <a:xfrm>
            <a:off x="7652693" y="3777130"/>
            <a:ext cx="334022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800" dirty="0">
                <a:solidFill>
                  <a:schemeClr val="bg1"/>
                </a:solidFill>
                <a:latin typeface="Roboto Bold"/>
              </a:rPr>
              <a:t>chia </a:t>
            </a:r>
            <a:r>
              <a:rPr lang="en-US" sz="4800" dirty="0" err="1">
                <a:solidFill>
                  <a:schemeClr val="bg1"/>
                </a:solidFill>
                <a:latin typeface="Roboto Bold"/>
              </a:rPr>
              <a:t>ngọt</a:t>
            </a:r>
            <a:endParaRPr lang="en-US" sz="4800" u="none" dirty="0">
              <a:solidFill>
                <a:schemeClr val="bg1"/>
              </a:solidFill>
              <a:latin typeface="Roboto Bold"/>
            </a:endParaRPr>
          </a:p>
        </p:txBody>
      </p:sp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CC6C82BE-7493-37D2-6017-062203FFB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0074" y="-20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69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24106 -0.33101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655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1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800EF4-B955-C0A7-3060-1FEE5F9BDC77}"/>
              </a:ext>
            </a:extLst>
          </p:cNvPr>
          <p:cNvSpPr/>
          <p:nvPr/>
        </p:nvSpPr>
        <p:spPr>
          <a:xfrm>
            <a:off x="33868" y="135467"/>
            <a:ext cx="12073467" cy="6604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65025-0AF2-D483-8D82-0CAA107BA469}"/>
              </a:ext>
            </a:extLst>
          </p:cNvPr>
          <p:cNvSpPr txBox="1"/>
          <p:nvPr/>
        </p:nvSpPr>
        <p:spPr>
          <a:xfrm>
            <a:off x="372533" y="231617"/>
            <a:ext cx="11734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C152AE-5FF6-B69D-E15F-5FABF316682B}"/>
              </a:ext>
            </a:extLst>
          </p:cNvPr>
          <p:cNvGrpSpPr/>
          <p:nvPr/>
        </p:nvGrpSpPr>
        <p:grpSpPr>
          <a:xfrm>
            <a:off x="338667" y="1268397"/>
            <a:ext cx="11463866" cy="1611922"/>
            <a:chOff x="372533" y="1441511"/>
            <a:chExt cx="11463866" cy="16926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EA179C-FFB3-8032-3976-D450CB67FAEE}"/>
                </a:ext>
              </a:extLst>
            </p:cNvPr>
            <p:cNvGrpSpPr/>
            <p:nvPr/>
          </p:nvGrpSpPr>
          <p:grpSpPr>
            <a:xfrm>
              <a:off x="372533" y="1443042"/>
              <a:ext cx="11463866" cy="1691155"/>
              <a:chOff x="423333" y="1680109"/>
              <a:chExt cx="11463866" cy="1691155"/>
            </a:xfrm>
          </p:grpSpPr>
          <p:sp>
            <p:nvSpPr>
              <p:cNvPr id="16" name="Rounded Rectangle 3">
                <a:extLst>
                  <a:ext uri="{FF2B5EF4-FFF2-40B4-BE49-F238E27FC236}">
                    <a16:creationId xmlns:a16="http://schemas.microsoft.com/office/drawing/2014/main" id="{29C67EBB-83C8-EA90-E4A4-1BCF557FDF6D}"/>
                  </a:ext>
                </a:extLst>
              </p:cNvPr>
              <p:cNvSpPr/>
              <p:nvPr/>
            </p:nvSpPr>
            <p:spPr>
              <a:xfrm>
                <a:off x="423333" y="1680109"/>
                <a:ext cx="11446933" cy="1689624"/>
              </a:xfrm>
              <a:prstGeom prst="roundRect">
                <a:avLst/>
              </a:prstGeom>
              <a:solidFill>
                <a:srgbClr val="FFCC99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269D864-15F8-BBC4-A67D-2FA89D438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52933" y="1680109"/>
                <a:ext cx="3234266" cy="1691155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7B7E08-A997-6A87-B73C-AD98195AEF08}"/>
                </a:ext>
              </a:extLst>
            </p:cNvPr>
            <p:cNvSpPr txBox="1"/>
            <p:nvPr/>
          </p:nvSpPr>
          <p:spPr>
            <a:xfrm>
              <a:off x="389466" y="1441511"/>
              <a:ext cx="8212667" cy="1648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a. Mẹ cho Hải cái bánh rất ngon. Hải mang đến cho Hà và Xuân cùng ăn. Mẹ khen: “Con biết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cùng bạn bè rồi đấy.”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09F7EC-CFA2-F0C0-B82E-70AB5AC3CDBC}"/>
              </a:ext>
            </a:extLst>
          </p:cNvPr>
          <p:cNvGrpSpPr/>
          <p:nvPr/>
        </p:nvGrpSpPr>
        <p:grpSpPr>
          <a:xfrm>
            <a:off x="355600" y="2913278"/>
            <a:ext cx="11548114" cy="1622940"/>
            <a:chOff x="355600" y="3184205"/>
            <a:chExt cx="11548114" cy="173672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D08B529-1996-787E-3FA3-EC2EFE9EAC93}"/>
                </a:ext>
              </a:extLst>
            </p:cNvPr>
            <p:cNvSpPr/>
            <p:nvPr/>
          </p:nvSpPr>
          <p:spPr>
            <a:xfrm>
              <a:off x="355600" y="3231304"/>
              <a:ext cx="11446933" cy="1689624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817DFE-DC54-AC64-A6A6-B6587E5C0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5549" y="3229191"/>
              <a:ext cx="3498165" cy="16573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BAF874-A27E-64CE-1001-E6D1211546AE}"/>
                </a:ext>
              </a:extLst>
            </p:cNvPr>
            <p:cNvSpPr txBox="1"/>
            <p:nvPr/>
          </p:nvSpPr>
          <p:spPr>
            <a:xfrm>
              <a:off x="372534" y="3184205"/>
              <a:ext cx="8212666" cy="167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b. Biết Hải ốm, phải nghỉ học, Xuân mang sách vở sang, giảng bài cho bạn. Hải xúc động vì bạn đã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 đỡ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khi mình bị ốm.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0082FE-555E-964A-CAE6-8D55593C523A}"/>
              </a:ext>
            </a:extLst>
          </p:cNvPr>
          <p:cNvGrpSpPr/>
          <p:nvPr/>
        </p:nvGrpSpPr>
        <p:grpSpPr>
          <a:xfrm>
            <a:off x="313475" y="4560416"/>
            <a:ext cx="11531181" cy="2118585"/>
            <a:chOff x="338667" y="5049181"/>
            <a:chExt cx="11531181" cy="2118585"/>
          </a:xfrm>
        </p:grpSpPr>
        <p:sp>
          <p:nvSpPr>
            <p:cNvPr id="23" name="Rounded Rectangle 23">
              <a:extLst>
                <a:ext uri="{FF2B5EF4-FFF2-40B4-BE49-F238E27FC236}">
                  <a16:creationId xmlns:a16="http://schemas.microsoft.com/office/drawing/2014/main" id="{3B3C7961-6CAB-0C8F-2FF8-E00550286D2A}"/>
                </a:ext>
              </a:extLst>
            </p:cNvPr>
            <p:cNvSpPr/>
            <p:nvPr/>
          </p:nvSpPr>
          <p:spPr>
            <a:xfrm>
              <a:off x="338667" y="5110063"/>
              <a:ext cx="11531181" cy="2057703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C7BCE8-FD5B-06D5-51F0-3A8B759C6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250" y="5325393"/>
              <a:ext cx="3160542" cy="162704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A41D9C-701D-C287-1D85-6505DD3D9DF2}"/>
                </a:ext>
              </a:extLst>
            </p:cNvPr>
            <p:cNvSpPr txBox="1"/>
            <p:nvPr/>
          </p:nvSpPr>
          <p:spPr>
            <a:xfrm>
              <a:off x="363859" y="5049181"/>
              <a:ext cx="83402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c. Hải và Xuân đều muốn ngồi bàn đầu. Nhưng ở đó chỉ còn một chỗ. Xuân xin cô cho Hải được ngồi chỗ mới. Cô khen Xuân đã biết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nhường bạn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E8D1980C-A30E-355C-AC0E-A16874B84476}"/>
              </a:ext>
            </a:extLst>
          </p:cNvPr>
          <p:cNvSpPr/>
          <p:nvPr/>
        </p:nvSpPr>
        <p:spPr>
          <a:xfrm>
            <a:off x="1229439" y="2286000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3">
            <a:extLst>
              <a:ext uri="{FF2B5EF4-FFF2-40B4-BE49-F238E27FC236}">
                <a16:creationId xmlns:a16="http://schemas.microsoft.com/office/drawing/2014/main" id="{BBA4ECF8-54B5-0A46-8146-FAF920A9F262}"/>
              </a:ext>
            </a:extLst>
          </p:cNvPr>
          <p:cNvSpPr/>
          <p:nvPr/>
        </p:nvSpPr>
        <p:spPr>
          <a:xfrm>
            <a:off x="3259865" y="3964418"/>
            <a:ext cx="1418461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34">
            <a:extLst>
              <a:ext uri="{FF2B5EF4-FFF2-40B4-BE49-F238E27FC236}">
                <a16:creationId xmlns:a16="http://schemas.microsoft.com/office/drawing/2014/main" id="{AA81EA05-3E92-4D95-CC3A-3771A853F619}"/>
              </a:ext>
            </a:extLst>
          </p:cNvPr>
          <p:cNvSpPr/>
          <p:nvPr/>
        </p:nvSpPr>
        <p:spPr>
          <a:xfrm>
            <a:off x="1780363" y="6029757"/>
            <a:ext cx="2302933" cy="61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00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800EF4-B955-C0A7-3060-1FEE5F9BDC77}"/>
              </a:ext>
            </a:extLst>
          </p:cNvPr>
          <p:cNvSpPr/>
          <p:nvPr/>
        </p:nvSpPr>
        <p:spPr>
          <a:xfrm>
            <a:off x="33868" y="135467"/>
            <a:ext cx="12073467" cy="6604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162D66-7C4C-0539-7390-A05B9FA195DF}"/>
              </a:ext>
            </a:extLst>
          </p:cNvPr>
          <p:cNvSpPr txBox="1"/>
          <p:nvPr/>
        </p:nvSpPr>
        <p:spPr>
          <a:xfrm>
            <a:off x="372533" y="231617"/>
            <a:ext cx="11734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02796E-3940-11B4-2F86-D9F8B0D164CD}"/>
              </a:ext>
            </a:extLst>
          </p:cNvPr>
          <p:cNvGrpSpPr/>
          <p:nvPr/>
        </p:nvGrpSpPr>
        <p:grpSpPr>
          <a:xfrm>
            <a:off x="338667" y="1268397"/>
            <a:ext cx="11463866" cy="1611922"/>
            <a:chOff x="372533" y="1441511"/>
            <a:chExt cx="11463866" cy="16926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E262720-5BD1-ED49-FFCC-27805A22816B}"/>
                </a:ext>
              </a:extLst>
            </p:cNvPr>
            <p:cNvGrpSpPr/>
            <p:nvPr/>
          </p:nvGrpSpPr>
          <p:grpSpPr>
            <a:xfrm>
              <a:off x="372533" y="1443042"/>
              <a:ext cx="11463866" cy="1691155"/>
              <a:chOff x="423333" y="1680109"/>
              <a:chExt cx="11463866" cy="1691155"/>
            </a:xfrm>
          </p:grpSpPr>
          <p:sp>
            <p:nvSpPr>
              <p:cNvPr id="6" name="Rounded Rectangle 3">
                <a:extLst>
                  <a:ext uri="{FF2B5EF4-FFF2-40B4-BE49-F238E27FC236}">
                    <a16:creationId xmlns:a16="http://schemas.microsoft.com/office/drawing/2014/main" id="{173E69A3-C019-2B00-5766-215DC9775E5B}"/>
                  </a:ext>
                </a:extLst>
              </p:cNvPr>
              <p:cNvSpPr/>
              <p:nvPr/>
            </p:nvSpPr>
            <p:spPr>
              <a:xfrm>
                <a:off x="423333" y="1680109"/>
                <a:ext cx="11446933" cy="1689624"/>
              </a:xfrm>
              <a:prstGeom prst="roundRect">
                <a:avLst/>
              </a:prstGeom>
              <a:solidFill>
                <a:srgbClr val="FFCC99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0F04F40-85C2-FB9A-2E1E-C0EFBD866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52933" y="1680109"/>
                <a:ext cx="3234266" cy="1691155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5398B5-8886-7718-D88D-88E2C87DC8DB}"/>
                </a:ext>
              </a:extLst>
            </p:cNvPr>
            <p:cNvSpPr txBox="1"/>
            <p:nvPr/>
          </p:nvSpPr>
          <p:spPr>
            <a:xfrm>
              <a:off x="389466" y="1441511"/>
              <a:ext cx="8212667" cy="1648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Mẹ cho Hải cái bánh rất ngon. Hải mang đến cho Hà và Xuân cùng ăn. Mẹ khen: “Con biết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sẻ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 bạn bè rồi đấy.”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E05A1C-FC4C-A859-C7ED-82AD39BE9AFE}"/>
              </a:ext>
            </a:extLst>
          </p:cNvPr>
          <p:cNvGrpSpPr/>
          <p:nvPr/>
        </p:nvGrpSpPr>
        <p:grpSpPr>
          <a:xfrm>
            <a:off x="355600" y="2913278"/>
            <a:ext cx="11548114" cy="1622940"/>
            <a:chOff x="355600" y="3184205"/>
            <a:chExt cx="11548114" cy="1736723"/>
          </a:xfrm>
        </p:grpSpPr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id="{D58C8F6E-547D-CAA9-09B0-725B65FDE1B5}"/>
                </a:ext>
              </a:extLst>
            </p:cNvPr>
            <p:cNvSpPr/>
            <p:nvPr/>
          </p:nvSpPr>
          <p:spPr>
            <a:xfrm>
              <a:off x="355600" y="3231304"/>
              <a:ext cx="11446933" cy="1689624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52271B-680B-8861-2533-80740CAB9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5549" y="3229191"/>
              <a:ext cx="3498165" cy="165735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19ECE5-202F-6A5F-EFDF-07F63027DF0C}"/>
                </a:ext>
              </a:extLst>
            </p:cNvPr>
            <p:cNvSpPr txBox="1"/>
            <p:nvPr/>
          </p:nvSpPr>
          <p:spPr>
            <a:xfrm>
              <a:off x="372534" y="3184205"/>
              <a:ext cx="8212666" cy="167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Biết Hải ốm, phải nghỉ học, Xuân mang sách vở sang, giảng bài cho bạn. Hải xúc động vì bạn đã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giúp đỡ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khi mình bị ốm.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C2412F-3509-574A-D25C-AF2140F9907E}"/>
              </a:ext>
            </a:extLst>
          </p:cNvPr>
          <p:cNvGrpSpPr/>
          <p:nvPr/>
        </p:nvGrpSpPr>
        <p:grpSpPr>
          <a:xfrm>
            <a:off x="313475" y="4560416"/>
            <a:ext cx="11531181" cy="2118585"/>
            <a:chOff x="338667" y="5049181"/>
            <a:chExt cx="11531181" cy="2118585"/>
          </a:xfrm>
        </p:grpSpPr>
        <p:sp>
          <p:nvSpPr>
            <p:cNvPr id="31" name="Rounded Rectangle 23">
              <a:extLst>
                <a:ext uri="{FF2B5EF4-FFF2-40B4-BE49-F238E27FC236}">
                  <a16:creationId xmlns:a16="http://schemas.microsoft.com/office/drawing/2014/main" id="{EF3E0775-6339-A251-9E02-C09E3E6E9002}"/>
                </a:ext>
              </a:extLst>
            </p:cNvPr>
            <p:cNvSpPr/>
            <p:nvPr/>
          </p:nvSpPr>
          <p:spPr>
            <a:xfrm>
              <a:off x="338667" y="5110063"/>
              <a:ext cx="11531181" cy="2057703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BDD0ACA-353E-7113-C1E7-A325BAE48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250" y="5325393"/>
              <a:ext cx="3160542" cy="162704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A90F93-A85A-198A-24E6-BDB5BA606F56}"/>
                </a:ext>
              </a:extLst>
            </p:cNvPr>
            <p:cNvSpPr txBox="1"/>
            <p:nvPr/>
          </p:nvSpPr>
          <p:spPr>
            <a:xfrm>
              <a:off x="363859" y="5049181"/>
              <a:ext cx="83402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Hải và Xuân đều muốn ngồi bàn đầu. Nhưng ở đó chỉ còn một chỗ. Xuân xin cô cho Hải được ngồi chỗ mới. Cô khen Xuân đã biết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nhường bạn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34" name="Rounded Rectangle 32">
            <a:extLst>
              <a:ext uri="{FF2B5EF4-FFF2-40B4-BE49-F238E27FC236}">
                <a16:creationId xmlns:a16="http://schemas.microsoft.com/office/drawing/2014/main" id="{89792DA6-9B26-3C50-56A1-5690FB3ACEB5}"/>
              </a:ext>
            </a:extLst>
          </p:cNvPr>
          <p:cNvSpPr/>
          <p:nvPr/>
        </p:nvSpPr>
        <p:spPr>
          <a:xfrm>
            <a:off x="1240072" y="2286000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ounded Rectangle 33">
            <a:extLst>
              <a:ext uri="{FF2B5EF4-FFF2-40B4-BE49-F238E27FC236}">
                <a16:creationId xmlns:a16="http://schemas.microsoft.com/office/drawing/2014/main" id="{522C4093-2CF4-D56D-8674-BA4A27C8D0F1}"/>
              </a:ext>
            </a:extLst>
          </p:cNvPr>
          <p:cNvSpPr/>
          <p:nvPr/>
        </p:nvSpPr>
        <p:spPr>
          <a:xfrm>
            <a:off x="3259865" y="3996316"/>
            <a:ext cx="1482256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ounded Rectangle 34">
            <a:extLst>
              <a:ext uri="{FF2B5EF4-FFF2-40B4-BE49-F238E27FC236}">
                <a16:creationId xmlns:a16="http://schemas.microsoft.com/office/drawing/2014/main" id="{0F963876-C728-600C-9894-B9532EC968BC}"/>
              </a:ext>
            </a:extLst>
          </p:cNvPr>
          <p:cNvSpPr/>
          <p:nvPr/>
        </p:nvSpPr>
        <p:spPr>
          <a:xfrm>
            <a:off x="1822893" y="6104186"/>
            <a:ext cx="2302933" cy="61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64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6804" y="-6587226"/>
            <a:ext cx="27914407" cy="1550849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51600" y="216899"/>
            <a:ext cx="5638800" cy="66411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1360107">
            <a:off x="2621035" y="4971907"/>
            <a:ext cx="2153491" cy="448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FB952-F173-4283-9C86-002789D0FC11}"/>
              </a:ext>
            </a:extLst>
          </p:cNvPr>
          <p:cNvSpPr txBox="1"/>
          <p:nvPr/>
        </p:nvSpPr>
        <p:spPr>
          <a:xfrm>
            <a:off x="7258489" y="1269239"/>
            <a:ext cx="420519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4800" dirty="0">
                <a:solidFill>
                  <a:prstClr val="black"/>
                </a:solidFill>
                <a:latin typeface="Roboto Bold"/>
              </a:rPr>
              <a:t>Chúc mừng các bạn giành được mật thư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Roboto Bold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hai</a:t>
            </a:r>
            <a:r>
              <a:rPr lang="vi-VN" sz="4800" dirty="0">
                <a:solidFill>
                  <a:prstClr val="black"/>
                </a:solidFill>
                <a:latin typeface="Roboto Bold"/>
              </a:rPr>
              <a:t>.</a:t>
            </a:r>
          </a:p>
        </p:txBody>
      </p:sp>
      <p:pic>
        <p:nvPicPr>
          <p:cNvPr id="20" name="Sai B">
            <a:extLst>
              <a:ext uri="{FF2B5EF4-FFF2-40B4-BE49-F238E27FC236}">
                <a16:creationId xmlns:a16="http://schemas.microsoft.com/office/drawing/2014/main" id="{159C0672-78D5-43E1-8C5A-FCD6B1623F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53085" y="4823702"/>
            <a:ext cx="4429953" cy="116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4E0EA0-B6B2-475C-89A6-37BD1E9E49FA}"/>
              </a:ext>
            </a:extLst>
          </p:cNvPr>
          <p:cNvSpPr txBox="1"/>
          <p:nvPr/>
        </p:nvSpPr>
        <p:spPr>
          <a:xfrm>
            <a:off x="7277667" y="5116910"/>
            <a:ext cx="376204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>
              <a:spcBef>
                <a:spcPct val="0"/>
              </a:spcBef>
              <a:defRPr sz="3600">
                <a:solidFill>
                  <a:schemeClr val="bg1"/>
                </a:solidFill>
                <a:latin typeface="Roboto Bold"/>
              </a:defRPr>
            </a:lvl1pPr>
          </a:lstStyle>
          <a:p>
            <a:pPr algn="ctr" defTabSz="609630"/>
            <a:r>
              <a:rPr lang="en-US" sz="4000" dirty="0" err="1">
                <a:solidFill>
                  <a:prstClr val="white"/>
                </a:solidFill>
              </a:rPr>
              <a:t>Bạn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bè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foregroundMark x1="38905" y1="80294" x2="46764" y2="76860"/>
                        <a14:foregroundMark x1="46764" y1="76860" x2="46718" y2="75266"/>
                        <a14:foregroundMark x1="46082" y1="74121" x2="39223" y2="76083"/>
                        <a14:foregroundMark x1="39223" y1="76083" x2="39064" y2="76370"/>
                        <a14:foregroundMark x1="35794" y1="78904" x2="37974" y2="79477"/>
                        <a14:backgroundMark x1="41562" y1="79924" x2="83511" y2="81971"/>
                        <a14:backgroundMark x1="37870" y1="79743" x2="39057" y2="79801"/>
                        <a14:backgroundMark x1="4769" y1="78128" x2="35512" y2="79628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67684" r="50126" b="15190"/>
          <a:stretch/>
        </p:blipFill>
        <p:spPr>
          <a:xfrm>
            <a:off x="101600" y="3867956"/>
            <a:ext cx="4356004" cy="2655959"/>
          </a:xfrm>
          <a:prstGeom prst="rect">
            <a:avLst/>
          </a:prstGeom>
        </p:spPr>
      </p:pic>
      <p:pic>
        <p:nvPicPr>
          <p:cNvPr id="10" name="?3" descr="Question Mark Sticker by Health Union">
            <a:extLst>
              <a:ext uri="{FF2B5EF4-FFF2-40B4-BE49-F238E27FC236}">
                <a16:creationId xmlns:a16="http://schemas.microsoft.com/office/drawing/2014/main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46" y="3238530"/>
            <a:ext cx="2240354" cy="224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1EC7E61B-E44D-F0A6-3731-7197C51E4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8930" y="-325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7284E-6 L 0.24106 -0.3310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655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6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138223"/>
            <a:ext cx="11963400" cy="639592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1EE109-9DEE-AC08-115D-92EF6B2E65F4}"/>
              </a:ext>
            </a:extLst>
          </p:cNvPr>
          <p:cNvSpPr/>
          <p:nvPr/>
        </p:nvSpPr>
        <p:spPr>
          <a:xfrm>
            <a:off x="1032933" y="375926"/>
            <a:ext cx="10735734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B0E6C-9F19-A1C6-1753-F18FA6FF9B74}"/>
              </a:ext>
            </a:extLst>
          </p:cNvPr>
          <p:cNvSpPr txBox="1"/>
          <p:nvPr/>
        </p:nvSpPr>
        <p:spPr>
          <a:xfrm>
            <a:off x="1151467" y="444860"/>
            <a:ext cx="1061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E4F2C-AEE3-8D80-97CC-2BAE9F71A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1219199"/>
            <a:ext cx="4284664" cy="2615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97EF6-3CB1-7F2B-B76B-A8D8057F4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322" y="1219199"/>
            <a:ext cx="3843338" cy="2636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0402D4-2FD3-89D7-870B-58DDDF7BA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3906839"/>
            <a:ext cx="4284664" cy="2865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0FB76-9AE6-9154-6065-49638C08D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2491" y="3906839"/>
            <a:ext cx="4101635" cy="29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1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7F9BB-6480-1D82-5F9F-224A8C22944D}"/>
              </a:ext>
            </a:extLst>
          </p:cNvPr>
          <p:cNvSpPr txBox="1"/>
          <p:nvPr/>
        </p:nvSpPr>
        <p:spPr>
          <a:xfrm>
            <a:off x="6333459" y="2702192"/>
            <a:ext cx="572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019BCFFC-2632-2A19-88A4-77C0EC77A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298" y="1316665"/>
            <a:ext cx="6111844" cy="43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93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22BC74-9402-7D7F-A9E7-9661EF13B79D}"/>
              </a:ext>
            </a:extLst>
          </p:cNvPr>
          <p:cNvSpPr/>
          <p:nvPr/>
        </p:nvSpPr>
        <p:spPr>
          <a:xfrm>
            <a:off x="5895975" y="2200940"/>
            <a:ext cx="5610225" cy="25305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đến thăm Hà ốm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 ốm, đang nằm trên giường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AFF1540-5F70-E671-D1B7-C3B885DD8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26" y="1622646"/>
            <a:ext cx="5387896" cy="36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55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22BC74-9402-7D7F-A9E7-9661EF13B79D}"/>
              </a:ext>
            </a:extLst>
          </p:cNvPr>
          <p:cNvSpPr/>
          <p:nvPr/>
        </p:nvSpPr>
        <p:spPr>
          <a:xfrm>
            <a:off x="6209414" y="1903228"/>
            <a:ext cx="5296786" cy="25830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Liên lau bàn ghế, bạn Hòa lau cửa kính;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đang trực nhật,…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id="{743F9009-1EEE-7D1E-DC71-976C55F7C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112" y="1501554"/>
            <a:ext cx="5560091" cy="38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34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ậu Bé đi Học đi Bộ đu Tay PNG , đứa Trẻ, đi Dạo, Trường Học PNG  và Vector với nền trong suốt để tải xuống miễn phí">
            <a:extLst>
              <a:ext uri="{FF2B5EF4-FFF2-40B4-BE49-F238E27FC236}">
                <a16:creationId xmlns:a16="http://schemas.microsoft.com/office/drawing/2014/main" id="{A0CC2F66-5298-B26F-6875-66B2D149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06" y="2152837"/>
            <a:ext cx="24574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ô Gái Nhỏ Bạn Học Cùng Lớp Cô Gái Mùa Hè PNG , Cô Gái Nhỏ, Sinh  Viên, Training Course PNG và Vector với nền trong suốt để tải xuống">
            <a:extLst>
              <a:ext uri="{FF2B5EF4-FFF2-40B4-BE49-F238E27FC236}">
                <a16:creationId xmlns:a16="http://schemas.microsoft.com/office/drawing/2014/main" id="{91B6077E-64C2-3E67-13C6-0E41143E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094" l="10000" r="90000">
                        <a14:foregroundMark x1="35000" y1="9688" x2="56406" y2="15781"/>
                        <a14:foregroundMark x1="50938" y1="4375" x2="55000" y2="16719"/>
                        <a14:foregroundMark x1="42656" y1="5156" x2="42344" y2="24063"/>
                        <a14:foregroundMark x1="40938" y1="24063" x2="49688" y2="27031"/>
                        <a14:foregroundMark x1="51719" y1="23750" x2="54063" y2="23750"/>
                        <a14:foregroundMark x1="54063" y1="22813" x2="54063" y2="22813"/>
                        <a14:foregroundMark x1="53281" y1="40469" x2="54063" y2="46094"/>
                        <a14:foregroundMark x1="52656" y1="70781" x2="54375" y2="78438"/>
                        <a14:foregroundMark x1="44063" y1="50469" x2="47656" y2="75781"/>
                        <a14:foregroundMark x1="53281" y1="93750" x2="65625" y2="93438"/>
                        <a14:foregroundMark x1="35938" y1="93125" x2="37656" y2="93438"/>
                        <a14:foregroundMark x1="39375" y1="90469" x2="38281" y2="94375"/>
                        <a14:foregroundMark x1="34688" y1="96094" x2="39688" y2="96094"/>
                        <a14:foregroundMark x1="52344" y1="95469" x2="68281" y2="95469"/>
                        <a14:foregroundMark x1="56719" y1="89375" x2="62969" y2="91406"/>
                        <a14:foregroundMark x1="57344" y1="89688" x2="57344" y2="89688"/>
                        <a14:foregroundMark x1="48281" y1="31719" x2="47969" y2="46406"/>
                        <a14:foregroundMark x1="45938" y1="14688" x2="47031" y2="3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3896" y="2906312"/>
            <a:ext cx="4053116" cy="40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id="{C6AE6438-756F-B2C6-D7C4-F16275284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1562725"/>
            <a:ext cx="8532876" cy="29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6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22BC74-9402-7D7F-A9E7-9661EF13B79D}"/>
              </a:ext>
            </a:extLst>
          </p:cNvPr>
          <p:cNvSpPr/>
          <p:nvPr/>
        </p:nvSpPr>
        <p:spPr>
          <a:xfrm>
            <a:off x="6602819" y="2495550"/>
            <a:ext cx="4903381" cy="1409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cùng nhảy múa.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113D7CEF-7C2A-9044-B383-5C30F96D7A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451" y="1352698"/>
            <a:ext cx="6166369" cy="42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70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843" y="-3545093"/>
            <a:ext cx="27914407" cy="1550849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1885" y="60362"/>
            <a:ext cx="5994400" cy="66411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5756861">
            <a:off x="8706449" y="2890963"/>
            <a:ext cx="2153491" cy="448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FB952-F173-4283-9C86-002789D0FC11}"/>
              </a:ext>
            </a:extLst>
          </p:cNvPr>
          <p:cNvSpPr txBox="1"/>
          <p:nvPr/>
        </p:nvSpPr>
        <p:spPr>
          <a:xfrm>
            <a:off x="1265824" y="1111029"/>
            <a:ext cx="472047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4800" dirty="0">
                <a:solidFill>
                  <a:prstClr val="black"/>
                </a:solidFill>
                <a:latin typeface="Roboto Bold"/>
              </a:rPr>
              <a:t>Chúc mừng các bạn giành được mật thư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Roboto Bold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ba</a:t>
            </a:r>
            <a:r>
              <a:rPr lang="vi-VN" sz="4800" dirty="0">
                <a:solidFill>
                  <a:prstClr val="black"/>
                </a:solidFill>
                <a:latin typeface="Roboto Bold"/>
              </a:rPr>
              <a:t>.</a:t>
            </a:r>
          </a:p>
        </p:txBody>
      </p:sp>
      <p:pic>
        <p:nvPicPr>
          <p:cNvPr id="20" name="Sai B">
            <a:extLst>
              <a:ext uri="{FF2B5EF4-FFF2-40B4-BE49-F238E27FC236}">
                <a16:creationId xmlns:a16="http://schemas.microsoft.com/office/drawing/2014/main" id="{159C0672-78D5-43E1-8C5A-FCD6B1623F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4248" y="3853663"/>
            <a:ext cx="4429953" cy="116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4E0EA0-B6B2-475C-89A6-37BD1E9E49FA}"/>
              </a:ext>
            </a:extLst>
          </p:cNvPr>
          <p:cNvSpPr txBox="1"/>
          <p:nvPr/>
        </p:nvSpPr>
        <p:spPr>
          <a:xfrm>
            <a:off x="1569920" y="4054039"/>
            <a:ext cx="32769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>
              <a:spcBef>
                <a:spcPct val="0"/>
              </a:spcBef>
              <a:defRPr sz="3600">
                <a:solidFill>
                  <a:schemeClr val="bg1"/>
                </a:solidFill>
                <a:latin typeface="Roboto Bold"/>
              </a:defRPr>
            </a:lvl1pPr>
          </a:lstStyle>
          <a:p>
            <a:pPr algn="ctr" defTabSz="609630"/>
            <a:r>
              <a:rPr lang="en-US" sz="4400" dirty="0" err="1">
                <a:solidFill>
                  <a:prstClr val="white"/>
                </a:solidFill>
              </a:rPr>
              <a:t>sẻ</a:t>
            </a:r>
            <a:r>
              <a:rPr lang="en-US" sz="4400" dirty="0">
                <a:solidFill>
                  <a:prstClr val="white"/>
                </a:solidFill>
              </a:rPr>
              <a:t> </a:t>
            </a:r>
            <a:r>
              <a:rPr lang="en-US" sz="4400" dirty="0" err="1">
                <a:solidFill>
                  <a:prstClr val="white"/>
                </a:solidFill>
              </a:rPr>
              <a:t>bùi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foregroundMark x1="38905" y1="80294" x2="46764" y2="76860"/>
                        <a14:foregroundMark x1="46764" y1="76860" x2="46718" y2="75266"/>
                        <a14:foregroundMark x1="46082" y1="74121" x2="39223" y2="76083"/>
                        <a14:foregroundMark x1="39223" y1="76083" x2="39064" y2="76370"/>
                        <a14:foregroundMark x1="35794" y1="78904" x2="37974" y2="79477"/>
                        <a14:backgroundMark x1="41562" y1="79924" x2="83511" y2="81971"/>
                        <a14:backgroundMark x1="37870" y1="79743" x2="39057" y2="79801"/>
                        <a14:backgroundMark x1="4769" y1="78128" x2="35512" y2="79628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67684" r="50126" b="15190"/>
          <a:stretch/>
        </p:blipFill>
        <p:spPr>
          <a:xfrm>
            <a:off x="2969501" y="11822559"/>
            <a:ext cx="4356004" cy="2655959"/>
          </a:xfrm>
          <a:prstGeom prst="rect">
            <a:avLst/>
          </a:prstGeom>
        </p:spPr>
      </p:pic>
      <p:pic>
        <p:nvPicPr>
          <p:cNvPr id="10" name="?5" descr="Question Mark Sticker by Health Union">
            <a:extLst>
              <a:ext uri="{FF2B5EF4-FFF2-40B4-BE49-F238E27FC236}">
                <a16:creationId xmlns:a16="http://schemas.microsoft.com/office/drawing/2014/main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17" y="1706306"/>
            <a:ext cx="2240354" cy="224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22E3F290-28E1-D774-277D-E7B79FDE7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94539" y="-20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25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0.32925 -0.0356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67" y="-17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4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1168400"/>
            <a:ext cx="16550118" cy="9194800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C257362E-0C60-4BFB-B0D6-A205AEDAD33B}"/>
              </a:ext>
            </a:extLst>
          </p:cNvPr>
          <p:cNvSpPr/>
          <p:nvPr/>
        </p:nvSpPr>
        <p:spPr>
          <a:xfrm>
            <a:off x="733647" y="637953"/>
            <a:ext cx="6220046" cy="2876787"/>
          </a:xfrm>
          <a:prstGeom prst="wedgeEllipseCallout">
            <a:avLst>
              <a:gd name="adj1" fmla="val 56552"/>
              <a:gd name="adj2" fmla="val 2850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giỏi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quá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đây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mật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bí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mật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hôm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nay:</a:t>
            </a:r>
          </a:p>
          <a:p>
            <a:pPr algn="ctr" defTabSz="609630"/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bè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chia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ngọt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bùi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id="{7072A1BE-9C2B-4827-0201-8CDEE1E70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84" y="1828800"/>
            <a:ext cx="3401920" cy="5029200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3F225931-841B-EBC1-9744-4A3C2A8B5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8632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79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ậu Bé đi Học đi Bộ đu Tay PNG , đứa Trẻ, đi Dạo, Trường Học PNG  và Vector với nền trong suốt để tải xuống miễn phí">
            <a:extLst>
              <a:ext uri="{FF2B5EF4-FFF2-40B4-BE49-F238E27FC236}">
                <a16:creationId xmlns:a16="http://schemas.microsoft.com/office/drawing/2014/main" id="{A0CC2F66-5298-B26F-6875-66B2D149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06" y="2152837"/>
            <a:ext cx="24574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ô Gái Nhỏ Bạn Học Cùng Lớp Cô Gái Mùa Hè PNG , Cô Gái Nhỏ, Sinh  Viên, Training Course PNG và Vector với nền trong suốt để tải xuống">
            <a:extLst>
              <a:ext uri="{FF2B5EF4-FFF2-40B4-BE49-F238E27FC236}">
                <a16:creationId xmlns:a16="http://schemas.microsoft.com/office/drawing/2014/main" id="{91B6077E-64C2-3E67-13C6-0E41143E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094" l="10000" r="90000">
                        <a14:foregroundMark x1="35000" y1="9688" x2="56406" y2="15781"/>
                        <a14:foregroundMark x1="50938" y1="4375" x2="55000" y2="16719"/>
                        <a14:foregroundMark x1="42656" y1="5156" x2="42344" y2="24063"/>
                        <a14:foregroundMark x1="40938" y1="24063" x2="49688" y2="27031"/>
                        <a14:foregroundMark x1="51719" y1="23750" x2="54063" y2="23750"/>
                        <a14:foregroundMark x1="54063" y1="22813" x2="54063" y2="22813"/>
                        <a14:foregroundMark x1="53281" y1="40469" x2="54063" y2="46094"/>
                        <a14:foregroundMark x1="52656" y1="70781" x2="54375" y2="78438"/>
                        <a14:foregroundMark x1="44063" y1="50469" x2="47656" y2="75781"/>
                        <a14:foregroundMark x1="53281" y1="93750" x2="65625" y2="93438"/>
                        <a14:foregroundMark x1="35938" y1="93125" x2="37656" y2="93438"/>
                        <a14:foregroundMark x1="39375" y1="90469" x2="38281" y2="94375"/>
                        <a14:foregroundMark x1="34688" y1="96094" x2="39688" y2="96094"/>
                        <a14:foregroundMark x1="52344" y1="95469" x2="68281" y2="95469"/>
                        <a14:foregroundMark x1="56719" y1="89375" x2="62969" y2="91406"/>
                        <a14:foregroundMark x1="57344" y1="89688" x2="57344" y2="89688"/>
                        <a14:foregroundMark x1="48281" y1="31719" x2="47969" y2="46406"/>
                        <a14:foregroundMark x1="45938" y1="14688" x2="47031" y2="3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3896" y="2906312"/>
            <a:ext cx="4053116" cy="40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CBEBF91A-DA46-9E53-3BE8-506CFF514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53" y="1022941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8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73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</a:rPr>
                <a:t>Từ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nào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sau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đây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là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từ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chỉ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hoạt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động</a:t>
              </a:r>
              <a:r>
                <a:rPr lang="en-US" sz="54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Chăm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sóc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Đáng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yêu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vẻ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Buồn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bã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182888" y="98979"/>
              <a:ext cx="12293246" cy="1540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nào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sau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đây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là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chỉ</a:t>
              </a:r>
              <a:endParaRPr lang="en-US" sz="48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đặc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điểm</a:t>
              </a:r>
              <a:r>
                <a:rPr lang="en-US" sz="48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goan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ngoãn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218713" y="5078737"/>
            <a:ext cx="4660592" cy="1129886"/>
            <a:chOff x="981375" y="4872764"/>
            <a:chExt cx="4660592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1361140" y="5032005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835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đây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nêu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hoạt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?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592805" y="2884000"/>
              <a:ext cx="358705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 em đi tới trường.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âm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nhạc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 em là học sinh.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64504" cy="2240179"/>
            <a:chOff x="1124179" y="147365"/>
            <a:chExt cx="12672613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66720" y="818599"/>
              <a:ext cx="12630072" cy="743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đây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nêu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hoạt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động</a:t>
              </a:r>
              <a:r>
                <a:rPr lang="en-US" sz="3600" b="1" dirty="0">
                  <a:latin typeface="Cambria" panose="02040503050406030204" pitchFamily="18" charset="0"/>
                </a:rPr>
                <a:t>?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231955"/>
            <a:chOff x="6700677" y="2864057"/>
            <a:chExt cx="4537107" cy="1231955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Long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Ngoan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ngoãn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Nam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đang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chơi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đá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bóng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265211"/>
            <a:chOff x="915159" y="4872764"/>
            <a:chExt cx="4603323" cy="126521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Mai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tới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trường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262639"/>
            <a:chOff x="6830721" y="4714800"/>
            <a:chExt cx="4537107" cy="1262639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380551" y="4900221"/>
              <a:ext cx="35486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chim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đậu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cành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30498-F0E9-CC1B-5BF7-21963FAA8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302859A-934C-3B7A-7EE4-DE9901738E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4246D35-D343-700E-6D0D-F2E92B59B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86DE9A9-8905-756E-3F25-59A3F7E44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426" y="183346"/>
            <a:ext cx="4645214" cy="4752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710714-9006-0BD5-1DA6-AD820286A9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8F619B6-302E-4042-2EC6-10F545787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0" y="838679"/>
            <a:ext cx="7605839" cy="4680000"/>
          </a:xfrm>
          <a:prstGeom prst="rect">
            <a:avLst/>
          </a:prstGeom>
          <a:effectLst>
            <a:glow rad="127000">
              <a:srgbClr val="FFA4C9">
                <a:alpha val="70000"/>
              </a:srgbClr>
            </a:glow>
            <a:innerShdw blurRad="114300">
              <a:schemeClr val="bg1"/>
            </a:inn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D7BC2C9-62D1-2DC3-7F67-F7A362EC0E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36BBE4-5D49-A782-1E82-748931E083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152437" y="3174694"/>
            <a:ext cx="1224004" cy="1944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CF6327-7EB6-193F-3435-B965EF3E1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56647" y="2389434"/>
            <a:ext cx="3031187" cy="2520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2" name="Sand Castle - Quincas Moreira">
            <a:hlinkClick r:id="" action="ppaction://media"/>
            <a:extLst>
              <a:ext uri="{FF2B5EF4-FFF2-40B4-BE49-F238E27FC236}">
                <a16:creationId xmlns:a16="http://schemas.microsoft.com/office/drawing/2014/main" id="{9C44FB7B-B217-63DC-AD6F-898A5C87E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3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DFC56E-DF96-7742-0B17-3C2E346110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8264" y="2102971"/>
            <a:ext cx="470652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3980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80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3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80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3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945758" y="1205024"/>
            <a:ext cx="827213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6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Từ nào dưới đây chỉ đặc điểm?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815049" y="273488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sặc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sặc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sặc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96633" y="1066800"/>
            <a:ext cx="730279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Từ nào dưới đây chỉ đồ vật?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Xe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đạp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083981" y="1162493"/>
            <a:ext cx="845288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Từ nào chỉ hoạt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nhảy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408459" y="5253184"/>
              <a:ext cx="299838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30498-F0E9-CC1B-5BF7-21963FAA8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302859A-934C-3B7A-7EE4-DE9901738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4246D35-D343-700E-6D0D-F2E92B59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86DE9A9-8905-756E-3F25-59A3F7E44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84" y="172713"/>
            <a:ext cx="4645214" cy="4752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8F619B6-302E-4042-2EC6-10F545787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13" y="694207"/>
            <a:ext cx="10458308" cy="5568370"/>
          </a:xfrm>
          <a:prstGeom prst="rect">
            <a:avLst/>
          </a:prstGeom>
          <a:effectLst>
            <a:glow rad="127000">
              <a:srgbClr val="FFA4C9">
                <a:alpha val="70000"/>
              </a:srgbClr>
            </a:glow>
            <a:innerShdw blurRad="114300">
              <a:schemeClr val="bg1"/>
            </a:inn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D7BC2C9-62D1-2DC3-7F67-F7A362EC0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FFE4AE-7E4A-B7D9-00F7-C2BD1529211B}"/>
              </a:ext>
            </a:extLst>
          </p:cNvPr>
          <p:cNvSpPr txBox="1"/>
          <p:nvPr/>
        </p:nvSpPr>
        <p:spPr>
          <a:xfrm>
            <a:off x="3744597" y="1235212"/>
            <a:ext cx="4295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CF6327-7EB6-193F-3435-B965EF3E1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5929" y="4308855"/>
            <a:ext cx="3031187" cy="2520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E60720-473A-0681-286F-0EE98366B2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5420" y="1947256"/>
            <a:ext cx="4285859" cy="81083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BE630B57-5023-BC0E-6D1C-6EA8C60427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" y="21818"/>
            <a:ext cx="1271130" cy="1271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26EC04-3AFE-F3CB-0BFF-D0C1251222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0155" y="3019647"/>
            <a:ext cx="8474204" cy="262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809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ậu Bé đi Học đi Bộ đu Tay PNG , đứa Trẻ, đi Dạo, Trường Học PNG  và Vector với nền trong suốt để tải xuống miễn phí">
            <a:extLst>
              <a:ext uri="{FF2B5EF4-FFF2-40B4-BE49-F238E27FC236}">
                <a16:creationId xmlns:a16="http://schemas.microsoft.com/office/drawing/2014/main" id="{A0CC2F66-5298-B26F-6875-66B2D149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06" y="2152837"/>
            <a:ext cx="24574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ô Gái Nhỏ Bạn Học Cùng Lớp Cô Gái Mùa Hè PNG , Cô Gái Nhỏ, Sinh  Viên, Training Course PNG và Vector với nền trong suốt để tải xuống">
            <a:extLst>
              <a:ext uri="{FF2B5EF4-FFF2-40B4-BE49-F238E27FC236}">
                <a16:creationId xmlns:a16="http://schemas.microsoft.com/office/drawing/2014/main" id="{91B6077E-64C2-3E67-13C6-0E41143E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094" l="10000" r="90000">
                        <a14:foregroundMark x1="35000" y1="9688" x2="56406" y2="15781"/>
                        <a14:foregroundMark x1="50938" y1="4375" x2="55000" y2="16719"/>
                        <a14:foregroundMark x1="42656" y1="5156" x2="42344" y2="24063"/>
                        <a14:foregroundMark x1="40938" y1="24063" x2="49688" y2="27031"/>
                        <a14:foregroundMark x1="51719" y1="23750" x2="54063" y2="23750"/>
                        <a14:foregroundMark x1="54063" y1="22813" x2="54063" y2="22813"/>
                        <a14:foregroundMark x1="53281" y1="40469" x2="54063" y2="46094"/>
                        <a14:foregroundMark x1="52656" y1="70781" x2="54375" y2="78438"/>
                        <a14:foregroundMark x1="44063" y1="50469" x2="47656" y2="75781"/>
                        <a14:foregroundMark x1="53281" y1="93750" x2="65625" y2="93438"/>
                        <a14:foregroundMark x1="35938" y1="93125" x2="37656" y2="93438"/>
                        <a14:foregroundMark x1="39375" y1="90469" x2="38281" y2="94375"/>
                        <a14:foregroundMark x1="34688" y1="96094" x2="39688" y2="96094"/>
                        <a14:foregroundMark x1="52344" y1="95469" x2="68281" y2="95469"/>
                        <a14:foregroundMark x1="56719" y1="89375" x2="62969" y2="91406"/>
                        <a14:foregroundMark x1="57344" y1="89688" x2="57344" y2="89688"/>
                        <a14:foregroundMark x1="48281" y1="31719" x2="47969" y2="46406"/>
                        <a14:foregroundMark x1="45938" y1="14688" x2="47031" y2="3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3896" y="2906312"/>
            <a:ext cx="4053116" cy="40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CA092AA8-6CCA-3C90-93F6-56C55BDBD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0" y="1185251"/>
            <a:ext cx="9035488" cy="30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53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358</TotalTime>
  <Words>623</Words>
  <Application>Microsoft Office PowerPoint</Application>
  <PresentationFormat>Widescreen</PresentationFormat>
  <Paragraphs>82</Paragraphs>
  <Slides>31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#9Slide02 Noi dung dai</vt:lpstr>
      <vt:lpstr>#9Slide02 Tieu de dai</vt:lpstr>
      <vt:lpstr>#9Slide03 IcielNovecento sans E</vt:lpstr>
      <vt:lpstr>Aptos</vt:lpstr>
      <vt:lpstr>Aptos Narrow</vt:lpstr>
      <vt:lpstr>Arial</vt:lpstr>
      <vt:lpstr>Arial-Rounded</vt:lpstr>
      <vt:lpstr>Calibri</vt:lpstr>
      <vt:lpstr>Cambria</vt:lpstr>
      <vt:lpstr>Roboto</vt:lpstr>
      <vt:lpstr>Roboto Bold</vt:lpstr>
      <vt:lpstr>Times New Roman</vt:lpstr>
      <vt:lpstr>Custom Design</vt:lpstr>
      <vt:lpstr>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61</cp:revision>
  <dcterms:created xsi:type="dcterms:W3CDTF">2023-07-15T14:20:43Z</dcterms:created>
  <dcterms:modified xsi:type="dcterms:W3CDTF">2025-11-18T06:20:22Z</dcterms:modified>
  <cp:category>9Slide.vn</cp:category>
</cp:coreProperties>
</file>