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9" r:id="rId3"/>
    <p:sldMasterId id="2147483735" r:id="rId4"/>
    <p:sldMasterId id="2147483743" r:id="rId5"/>
    <p:sldMasterId id="2147483752" r:id="rId6"/>
    <p:sldMasterId id="2147483763" r:id="rId7"/>
    <p:sldMasterId id="2147483770" r:id="rId8"/>
    <p:sldMasterId id="2147483782" r:id="rId9"/>
  </p:sldMasterIdLst>
  <p:notesMasterIdLst>
    <p:notesMasterId r:id="rId24"/>
  </p:notesMasterIdLst>
  <p:sldIdLst>
    <p:sldId id="2007577190" r:id="rId10"/>
    <p:sldId id="267" r:id="rId11"/>
    <p:sldId id="2634" r:id="rId12"/>
    <p:sldId id="328" r:id="rId13"/>
    <p:sldId id="2637" r:id="rId14"/>
    <p:sldId id="303" r:id="rId15"/>
    <p:sldId id="2638" r:id="rId16"/>
    <p:sldId id="372" r:id="rId17"/>
    <p:sldId id="325" r:id="rId18"/>
    <p:sldId id="326" r:id="rId19"/>
    <p:sldId id="2007577189" r:id="rId20"/>
    <p:sldId id="2636" r:id="rId21"/>
    <p:sldId id="385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41" y="-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694C-C51E-40AF-B9DB-1CC784DB495F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1EDF-6817-4FA0-B4EB-7C7F11F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68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6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0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3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11/19/2025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6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3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6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9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94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67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8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627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11/19/2025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20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83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8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7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48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71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5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12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0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7">
            <a:extLst>
              <a:ext uri="{FF2B5EF4-FFF2-40B4-BE49-F238E27FC236}">
                <a16:creationId xmlns:a16="http://schemas.microsoft.com/office/drawing/2014/main" xmlns="" id="{636F0110-1089-4F3F-5323-D77ACF4FCB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8;p7">
            <a:extLst>
              <a:ext uri="{FF2B5EF4-FFF2-40B4-BE49-F238E27FC236}">
                <a16:creationId xmlns:a16="http://schemas.microsoft.com/office/drawing/2014/main" xmlns="" id="{A4D694B7-CC6F-7FEC-AC6F-30661DDFD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30400"/>
            <a:ext cx="852488" cy="852488"/>
          </a:xfrm>
          <a:prstGeom prst="ellipse">
            <a:avLst/>
          </a:prstGeom>
          <a:solidFill>
            <a:srgbClr val="FEE5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B38E79D-1D40-0FFC-E239-D5C65443212F}"/>
              </a:ext>
            </a:extLst>
          </p:cNvPr>
          <p:cNvSpPr/>
          <p:nvPr userDrawn="1"/>
        </p:nvSpPr>
        <p:spPr>
          <a:xfrm>
            <a:off x="2628900" y="1930400"/>
            <a:ext cx="852488" cy="8524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CC46FE1-BDF2-98C7-CC32-C3297AA2AFD3}"/>
              </a:ext>
            </a:extLst>
          </p:cNvPr>
          <p:cNvSpPr/>
          <p:nvPr userDrawn="1"/>
        </p:nvSpPr>
        <p:spPr>
          <a:xfrm>
            <a:off x="11139488" y="0"/>
            <a:ext cx="1154112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Google Shape;15;p7">
            <a:extLst>
              <a:ext uri="{FF2B5EF4-FFF2-40B4-BE49-F238E27FC236}">
                <a16:creationId xmlns:a16="http://schemas.microsoft.com/office/drawing/2014/main" xmlns="" id="{32191524-17F5-D768-FB86-D84E15249377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DEA915BF-CB74-4130-9906-07AE8E0F7ABB}" type="datetimeFigureOut">
              <a:rPr lang="en-US"/>
              <a:pPr>
                <a:defRPr/>
              </a:pPr>
              <a:t>11/19/2025</a:t>
            </a:fld>
            <a:endParaRPr lang="en-US"/>
          </a:p>
        </p:txBody>
      </p:sp>
      <p:sp>
        <p:nvSpPr>
          <p:cNvPr id="7" name="Google Shape;16;p7">
            <a:extLst>
              <a:ext uri="{FF2B5EF4-FFF2-40B4-BE49-F238E27FC236}">
                <a16:creationId xmlns:a16="http://schemas.microsoft.com/office/drawing/2014/main" xmlns="" id="{6D4D0731-F593-E948-751D-495CFF57C92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8" name="Google Shape;17;p7">
            <a:extLst>
              <a:ext uri="{FF2B5EF4-FFF2-40B4-BE49-F238E27FC236}">
                <a16:creationId xmlns:a16="http://schemas.microsoft.com/office/drawing/2014/main" xmlns="" id="{D72095F2-E4A1-7FB8-7B11-149CCFD346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427D8B7D-4501-4D11-9B69-2CABCD13A7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12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>
            <a:extLst>
              <a:ext uri="{FF2B5EF4-FFF2-40B4-BE49-F238E27FC236}">
                <a16:creationId xmlns:a16="http://schemas.microsoft.com/office/drawing/2014/main" xmlns="" id="{F44AB66E-BC88-EB67-A87A-E4138B5CC35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856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>
            <a:extLst>
              <a:ext uri="{FF2B5EF4-FFF2-40B4-BE49-F238E27FC236}">
                <a16:creationId xmlns:a16="http://schemas.microsoft.com/office/drawing/2014/main" xmlns="" id="{36E73052-4C4F-666C-0EE8-ECF5220BA87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BD32D839-E85D-431F-9982-DD42EE77ABBC}" type="datetimeFigureOut">
              <a:rPr lang="en-US"/>
              <a:pPr>
                <a:defRPr/>
              </a:pPr>
              <a:t>11/19/2025</a:t>
            </a:fld>
            <a:endParaRPr lang="en-US"/>
          </a:p>
        </p:txBody>
      </p:sp>
      <p:sp>
        <p:nvSpPr>
          <p:cNvPr id="4" name="Google Shape;24;p8">
            <a:extLst>
              <a:ext uri="{FF2B5EF4-FFF2-40B4-BE49-F238E27FC236}">
                <a16:creationId xmlns:a16="http://schemas.microsoft.com/office/drawing/2014/main" xmlns="" id="{2A0D950C-C1BF-7465-C25C-EFD0185BBCEA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25;p8">
            <a:extLst>
              <a:ext uri="{FF2B5EF4-FFF2-40B4-BE49-F238E27FC236}">
                <a16:creationId xmlns:a16="http://schemas.microsoft.com/office/drawing/2014/main" xmlns="" id="{EA552751-B0EF-80C3-6C4C-62D4104468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7C301A41-98D5-44B3-A8CE-FC3549C79B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07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050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825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9;p11">
            <a:extLst>
              <a:ext uri="{FF2B5EF4-FFF2-40B4-BE49-F238E27FC236}">
                <a16:creationId xmlns:a16="http://schemas.microsoft.com/office/drawing/2014/main" xmlns="" id="{0824003E-CE07-7545-3DAB-A061EC097481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68263"/>
            <a:ext cx="12512675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316F0CFB-16AB-1332-2508-493AF82BBED1}"/>
              </a:ext>
            </a:extLst>
          </p:cNvPr>
          <p:cNvSpPr/>
          <p:nvPr userDrawn="1"/>
        </p:nvSpPr>
        <p:spPr>
          <a:xfrm>
            <a:off x="10917238" y="185738"/>
            <a:ext cx="1285875" cy="128587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Google Shape;46;p11">
            <a:extLst>
              <a:ext uri="{FF2B5EF4-FFF2-40B4-BE49-F238E27FC236}">
                <a16:creationId xmlns:a16="http://schemas.microsoft.com/office/drawing/2014/main" xmlns="" id="{E7429F9C-4EC0-706D-864F-452893205217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C5D59F6C-B0D4-4F47-B8F6-A1ECE2CCA36C}" type="datetimeFigureOut">
              <a:rPr lang="en-US"/>
              <a:pPr>
                <a:defRPr/>
              </a:pPr>
              <a:t>11/19/2025</a:t>
            </a:fld>
            <a:endParaRPr lang="en-US"/>
          </a:p>
        </p:txBody>
      </p:sp>
      <p:sp>
        <p:nvSpPr>
          <p:cNvPr id="5" name="Google Shape;47;p11">
            <a:extLst>
              <a:ext uri="{FF2B5EF4-FFF2-40B4-BE49-F238E27FC236}">
                <a16:creationId xmlns:a16="http://schemas.microsoft.com/office/drawing/2014/main" xmlns="" id="{CDA7088C-918C-AF00-D010-C892CE432C68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Google Shape;48;p11">
            <a:extLst>
              <a:ext uri="{FF2B5EF4-FFF2-40B4-BE49-F238E27FC236}">
                <a16:creationId xmlns:a16="http://schemas.microsoft.com/office/drawing/2014/main" xmlns="" id="{945AB07B-8B49-4DB5-744D-6C91632A9D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D3100E96-8060-4D59-97DF-D7BE93925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253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7">
            <a:extLst>
              <a:ext uri="{FF2B5EF4-FFF2-40B4-BE49-F238E27FC236}">
                <a16:creationId xmlns:a16="http://schemas.microsoft.com/office/drawing/2014/main" xmlns="" id="{FBE16E07-984B-A0D1-CEB2-2E7C17A334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8;p7">
            <a:extLst>
              <a:ext uri="{FF2B5EF4-FFF2-40B4-BE49-F238E27FC236}">
                <a16:creationId xmlns:a16="http://schemas.microsoft.com/office/drawing/2014/main" xmlns="" id="{830FC2D7-FDF3-ECDC-4170-730765D5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30400"/>
            <a:ext cx="852488" cy="852488"/>
          </a:xfrm>
          <a:prstGeom prst="ellipse">
            <a:avLst/>
          </a:prstGeom>
          <a:solidFill>
            <a:srgbClr val="FEE5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45695" rIns="91413" bIns="45695" anchor="ctr"/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DE7AE03-45AD-84DB-292A-6011475BFD21}"/>
              </a:ext>
            </a:extLst>
          </p:cNvPr>
          <p:cNvSpPr/>
          <p:nvPr userDrawn="1"/>
        </p:nvSpPr>
        <p:spPr>
          <a:xfrm>
            <a:off x="11134725" y="136525"/>
            <a:ext cx="1154113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Google Shape;15;p7">
            <a:extLst>
              <a:ext uri="{FF2B5EF4-FFF2-40B4-BE49-F238E27FC236}">
                <a16:creationId xmlns:a16="http://schemas.microsoft.com/office/drawing/2014/main" xmlns="" id="{DA7BD367-5FF5-EA90-4256-9562246960C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BF602417-D39C-4133-862D-38F9520CDEC4}" type="datetimeFigureOut">
              <a:rPr lang="en-US"/>
              <a:pPr>
                <a:defRPr/>
              </a:pPr>
              <a:t>11/19/2025</a:t>
            </a:fld>
            <a:endParaRPr lang="en-US"/>
          </a:p>
        </p:txBody>
      </p:sp>
      <p:sp>
        <p:nvSpPr>
          <p:cNvPr id="6" name="Google Shape;16;p7">
            <a:extLst>
              <a:ext uri="{FF2B5EF4-FFF2-40B4-BE49-F238E27FC236}">
                <a16:creationId xmlns:a16="http://schemas.microsoft.com/office/drawing/2014/main" xmlns="" id="{CA960544-F9A3-A55F-1EDE-1AC9A88C1E5D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7" name="Google Shape;17;p7">
            <a:extLst>
              <a:ext uri="{FF2B5EF4-FFF2-40B4-BE49-F238E27FC236}">
                <a16:creationId xmlns:a16="http://schemas.microsoft.com/office/drawing/2014/main" xmlns="" id="{2B5BF59F-B4E7-EE00-AE0D-50A6171B08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6146F106-FD02-498F-9D3F-32FE3D8D2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73231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48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02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11/19/2025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49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4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54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73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54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17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73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19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8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11/19/2025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02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3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0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407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65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5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88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11/19/2025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19/11/2025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31" name="Picture 6" descr="H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" y="82550"/>
            <a:ext cx="11963400" cy="6692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2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694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588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57063267-7F8C-C30E-60EC-E834525348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1BADE03-7C46-2A5C-138B-981F477D9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9E694-9394-F163-5590-485E4AE7D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549996-B301-4670-9120-66DC0F871445}" type="datetimeFigureOut">
              <a:rPr lang="en-US"/>
              <a:pPr>
                <a:defRPr/>
              </a:pPr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CAA928-43A5-4F38-D086-5E52D44B5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653D8B-6E21-ACB4-8867-0CE78DA8D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0A8569D-5541-4894-8AA6-5D4D64570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2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Avo" panose="02040603050506020204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03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287510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399" y="797859"/>
            <a:ext cx="10040471" cy="416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49"/>
              </a:spcBef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en-US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viên: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Thuỳ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		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         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Tiểu học Hưng Đạo</a:t>
            </a:r>
          </a:p>
          <a:p>
            <a:pPr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49"/>
            <a:ext cx="2995611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2043112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2043112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2" y="4552951"/>
            <a:ext cx="175123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5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3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5808663" y="1628775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09" name="Oval 11"/>
          <p:cNvSpPr/>
          <p:nvPr/>
        </p:nvSpPr>
        <p:spPr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/>
          <p:cNvSpPr/>
          <p:nvPr/>
        </p:nvSpPr>
        <p:spPr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/>
          <p:cNvSpPr/>
          <p:nvPr/>
        </p:nvSpPr>
        <p:spPr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Oval 14"/>
          <p:cNvSpPr/>
          <p:nvPr/>
        </p:nvSpPr>
        <p:spPr>
          <a:xfrm rot="2992430">
            <a:off x="6491289" y="3295651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Oval 15"/>
          <p:cNvSpPr/>
          <p:nvPr/>
        </p:nvSpPr>
        <p:spPr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Oval 16"/>
          <p:cNvSpPr/>
          <p:nvPr/>
        </p:nvSpPr>
        <p:spPr>
          <a:xfrm rot="4176645">
            <a:off x="6384925" y="337185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Oval 17"/>
          <p:cNvSpPr/>
          <p:nvPr/>
        </p:nvSpPr>
        <p:spPr>
          <a:xfrm rot="5197122">
            <a:off x="6326189" y="3390900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Oval 18"/>
          <p:cNvSpPr/>
          <p:nvPr/>
        </p:nvSpPr>
        <p:spPr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Oval 19"/>
          <p:cNvSpPr/>
          <p:nvPr/>
        </p:nvSpPr>
        <p:spPr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Oval 20"/>
          <p:cNvSpPr/>
          <p:nvPr/>
        </p:nvSpPr>
        <p:spPr>
          <a:xfrm rot="5400000">
            <a:off x="6167438" y="34083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Oval 21"/>
          <p:cNvSpPr/>
          <p:nvPr/>
        </p:nvSpPr>
        <p:spPr>
          <a:xfrm rot="5926186">
            <a:off x="6088063" y="33956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Oval 22"/>
          <p:cNvSpPr/>
          <p:nvPr/>
        </p:nvSpPr>
        <p:spPr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Oval 23"/>
          <p:cNvSpPr/>
          <p:nvPr/>
        </p:nvSpPr>
        <p:spPr>
          <a:xfrm rot="6436100">
            <a:off x="5970588" y="33194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Oval 24"/>
          <p:cNvSpPr/>
          <p:nvPr/>
        </p:nvSpPr>
        <p:spPr>
          <a:xfrm rot="7591657">
            <a:off x="5911851" y="32686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Oval 25"/>
          <p:cNvSpPr/>
          <p:nvPr/>
        </p:nvSpPr>
        <p:spPr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Oval 26"/>
          <p:cNvSpPr/>
          <p:nvPr/>
        </p:nvSpPr>
        <p:spPr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Oval 27"/>
          <p:cNvSpPr/>
          <p:nvPr/>
        </p:nvSpPr>
        <p:spPr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Oval 28"/>
          <p:cNvSpPr/>
          <p:nvPr/>
        </p:nvSpPr>
        <p:spPr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Oval 29"/>
          <p:cNvSpPr/>
          <p:nvPr/>
        </p:nvSpPr>
        <p:spPr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Oval 30"/>
          <p:cNvSpPr/>
          <p:nvPr/>
        </p:nvSpPr>
        <p:spPr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Oval 31"/>
          <p:cNvSpPr/>
          <p:nvPr/>
        </p:nvSpPr>
        <p:spPr>
          <a:xfrm rot="-9853969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Oval 32"/>
          <p:cNvSpPr/>
          <p:nvPr/>
        </p:nvSpPr>
        <p:spPr>
          <a:xfrm rot="-9932086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Oval 33"/>
          <p:cNvSpPr/>
          <p:nvPr/>
        </p:nvSpPr>
        <p:spPr>
          <a:xfrm rot="-9620421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Oval 34"/>
          <p:cNvSpPr/>
          <p:nvPr/>
        </p:nvSpPr>
        <p:spPr>
          <a:xfrm rot="-9231436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Oval 35"/>
          <p:cNvSpPr/>
          <p:nvPr/>
        </p:nvSpPr>
        <p:spPr>
          <a:xfrm rot="-9231436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Oval 36"/>
          <p:cNvSpPr/>
          <p:nvPr/>
        </p:nvSpPr>
        <p:spPr>
          <a:xfrm rot="-8568051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/>
          <p:cNvSpPr/>
          <p:nvPr/>
        </p:nvSpPr>
        <p:spPr>
          <a:xfrm rot="-7820556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/>
          <p:cNvSpPr/>
          <p:nvPr/>
        </p:nvSpPr>
        <p:spPr>
          <a:xfrm rot="-6484003">
            <a:off x="6019800" y="2400300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/>
          <p:cNvSpPr/>
          <p:nvPr/>
        </p:nvSpPr>
        <p:spPr>
          <a:xfrm rot="-6484003">
            <a:off x="6070600" y="2370139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/>
          <p:cNvSpPr/>
          <p:nvPr/>
        </p:nvSpPr>
        <p:spPr>
          <a:xfrm rot="-5903602">
            <a:off x="6132514" y="23542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/>
          <p:cNvSpPr/>
          <p:nvPr/>
        </p:nvSpPr>
        <p:spPr>
          <a:xfrm rot="-5400000">
            <a:off x="6196013" y="2349501"/>
            <a:ext cx="138112" cy="1571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/>
          <p:cNvSpPr/>
          <p:nvPr/>
        </p:nvSpPr>
        <p:spPr>
          <a:xfrm rot="-5400000">
            <a:off x="6253163" y="2349501"/>
            <a:ext cx="138112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/>
          <p:cNvSpPr/>
          <p:nvPr/>
        </p:nvSpPr>
        <p:spPr>
          <a:xfrm rot="-4819599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/>
          <p:cNvSpPr/>
          <p:nvPr/>
        </p:nvSpPr>
        <p:spPr>
          <a:xfrm rot="-4742358">
            <a:off x="6356351" y="234632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/>
          <p:cNvSpPr/>
          <p:nvPr/>
        </p:nvSpPr>
        <p:spPr>
          <a:xfrm rot="-4742358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/>
          <p:cNvSpPr/>
          <p:nvPr/>
        </p:nvSpPr>
        <p:spPr>
          <a:xfrm rot="-4742358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/>
          <p:cNvSpPr/>
          <p:nvPr/>
        </p:nvSpPr>
        <p:spPr>
          <a:xfrm rot="-4742358">
            <a:off x="6553200" y="240982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/>
          <p:cNvSpPr/>
          <p:nvPr/>
        </p:nvSpPr>
        <p:spPr>
          <a:xfrm rot="-4742358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/>
          <p:cNvSpPr/>
          <p:nvPr/>
        </p:nvSpPr>
        <p:spPr>
          <a:xfrm rot="-5400000">
            <a:off x="6678614" y="2422526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/>
          <p:cNvSpPr/>
          <p:nvPr/>
        </p:nvSpPr>
        <p:spPr>
          <a:xfrm rot="-5400000">
            <a:off x="6738939" y="2422525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/>
          <p:cNvSpPr/>
          <p:nvPr/>
        </p:nvSpPr>
        <p:spPr>
          <a:xfrm rot="-5400000">
            <a:off x="6780213" y="2416175"/>
            <a:ext cx="14605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/>
          <p:cNvSpPr/>
          <p:nvPr/>
        </p:nvSpPr>
        <p:spPr>
          <a:xfrm rot="-5860737">
            <a:off x="6845301" y="2408238"/>
            <a:ext cx="144463" cy="1571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/>
          <p:cNvSpPr/>
          <p:nvPr/>
        </p:nvSpPr>
        <p:spPr>
          <a:xfrm rot="-5860737">
            <a:off x="6897688" y="2398714"/>
            <a:ext cx="14446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/>
          <p:cNvSpPr/>
          <p:nvPr/>
        </p:nvSpPr>
        <p:spPr>
          <a:xfrm rot="-6245389">
            <a:off x="6953250" y="2366964"/>
            <a:ext cx="14763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/>
          <p:cNvSpPr/>
          <p:nvPr/>
        </p:nvSpPr>
        <p:spPr>
          <a:xfrm rot="-7022179">
            <a:off x="7019926" y="2349500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/>
          <p:cNvSpPr/>
          <p:nvPr/>
        </p:nvSpPr>
        <p:spPr>
          <a:xfrm rot="-8836934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/>
          <p:cNvSpPr/>
          <p:nvPr/>
        </p:nvSpPr>
        <p:spPr>
          <a:xfrm rot="-9497116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/>
          <p:cNvSpPr/>
          <p:nvPr/>
        </p:nvSpPr>
        <p:spPr>
          <a:xfrm rot="-9497116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/>
          <p:cNvSpPr/>
          <p:nvPr/>
        </p:nvSpPr>
        <p:spPr>
          <a:xfrm rot="-9497116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/>
          <p:cNvSpPr/>
          <p:nvPr/>
        </p:nvSpPr>
        <p:spPr>
          <a:xfrm rot="-10244611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/>
          <p:cNvSpPr/>
          <p:nvPr/>
        </p:nvSpPr>
        <p:spPr>
          <a:xfrm rot="-10244611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/>
          <p:cNvSpPr/>
          <p:nvPr/>
        </p:nvSpPr>
        <p:spPr>
          <a:xfrm rot="-10244611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/>
          <p:cNvSpPr/>
          <p:nvPr/>
        </p:nvSpPr>
        <p:spPr>
          <a:xfrm rot="-10244611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/>
          <p:cNvSpPr/>
          <p:nvPr/>
        </p:nvSpPr>
        <p:spPr>
          <a:xfrm rot="-10244611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/>
          <p:cNvSpPr/>
          <p:nvPr/>
        </p:nvSpPr>
        <p:spPr>
          <a:xfrm rot="-10244611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/>
          <p:cNvSpPr/>
          <p:nvPr/>
        </p:nvSpPr>
        <p:spPr>
          <a:xfrm rot="-10244611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/>
          <p:cNvSpPr/>
          <p:nvPr/>
        </p:nvSpPr>
        <p:spPr>
          <a:xfrm rot="-10244611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/>
          <p:cNvSpPr/>
          <p:nvPr/>
        </p:nvSpPr>
        <p:spPr>
          <a:xfrm rot="-10244611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/>
          <p:cNvSpPr/>
          <p:nvPr/>
        </p:nvSpPr>
        <p:spPr>
          <a:xfrm rot="-10244611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/>
          <p:cNvSpPr/>
          <p:nvPr/>
        </p:nvSpPr>
        <p:spPr>
          <a:xfrm rot="-10244611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/>
          <p:cNvSpPr/>
          <p:nvPr/>
        </p:nvSpPr>
        <p:spPr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/>
          <p:cNvSpPr/>
          <p:nvPr/>
        </p:nvSpPr>
        <p:spPr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/>
          <p:cNvSpPr/>
          <p:nvPr/>
        </p:nvSpPr>
        <p:spPr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/>
          <p:cNvSpPr/>
          <p:nvPr/>
        </p:nvSpPr>
        <p:spPr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/>
          <p:cNvSpPr/>
          <p:nvPr/>
        </p:nvSpPr>
        <p:spPr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/>
          <p:cNvSpPr/>
          <p:nvPr/>
        </p:nvSpPr>
        <p:spPr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/>
          <p:cNvSpPr/>
          <p:nvPr/>
        </p:nvSpPr>
        <p:spPr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/>
          <p:cNvSpPr/>
          <p:nvPr/>
        </p:nvSpPr>
        <p:spPr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/>
          <p:cNvSpPr/>
          <p:nvPr/>
        </p:nvSpPr>
        <p:spPr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/>
          <p:cNvSpPr/>
          <p:nvPr/>
        </p:nvSpPr>
        <p:spPr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/>
          <p:cNvSpPr/>
          <p:nvPr/>
        </p:nvSpPr>
        <p:spPr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/>
          <p:cNvSpPr/>
          <p:nvPr/>
        </p:nvSpPr>
        <p:spPr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/>
          <p:cNvSpPr/>
          <p:nvPr/>
        </p:nvSpPr>
        <p:spPr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/>
          <p:cNvSpPr/>
          <p:nvPr/>
        </p:nvSpPr>
        <p:spPr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/>
          <p:cNvSpPr/>
          <p:nvPr/>
        </p:nvSpPr>
        <p:spPr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/>
          <p:cNvSpPr/>
          <p:nvPr/>
        </p:nvSpPr>
        <p:spPr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/>
          <p:cNvSpPr/>
          <p:nvPr/>
        </p:nvSpPr>
        <p:spPr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/>
          <p:cNvSpPr/>
          <p:nvPr/>
        </p:nvSpPr>
        <p:spPr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/>
          <p:cNvSpPr/>
          <p:nvPr/>
        </p:nvSpPr>
        <p:spPr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/>
          <p:cNvSpPr/>
          <p:nvPr/>
        </p:nvSpPr>
        <p:spPr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/>
          <p:cNvSpPr/>
          <p:nvPr/>
        </p:nvSpPr>
        <p:spPr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/>
          <p:cNvSpPr/>
          <p:nvPr/>
        </p:nvSpPr>
        <p:spPr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/>
          <p:cNvSpPr/>
          <p:nvPr/>
        </p:nvSpPr>
        <p:spPr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/>
          <p:cNvSpPr/>
          <p:nvPr/>
        </p:nvSpPr>
        <p:spPr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/>
          <p:cNvSpPr/>
          <p:nvPr/>
        </p:nvSpPr>
        <p:spPr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/>
          <p:cNvSpPr/>
          <p:nvPr/>
        </p:nvSpPr>
        <p:spPr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/>
          <p:cNvSpPr/>
          <p:nvPr/>
        </p:nvSpPr>
        <p:spPr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/>
          <p:cNvSpPr/>
          <p:nvPr/>
        </p:nvSpPr>
        <p:spPr>
          <a:xfrm rot="-1041101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/>
          <p:cNvSpPr/>
          <p:nvPr/>
        </p:nvSpPr>
        <p:spPr>
          <a:xfrm rot="-9571178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/>
          <p:cNvSpPr/>
          <p:nvPr/>
        </p:nvSpPr>
        <p:spPr>
          <a:xfrm rot="-9571178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/>
          <p:cNvSpPr/>
          <p:nvPr/>
        </p:nvSpPr>
        <p:spPr>
          <a:xfrm rot="-9571178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/>
          <p:cNvSpPr/>
          <p:nvPr/>
        </p:nvSpPr>
        <p:spPr>
          <a:xfrm rot="-9571178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/>
          <p:cNvSpPr/>
          <p:nvPr/>
        </p:nvSpPr>
        <p:spPr>
          <a:xfrm rot="-9571178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/>
          <p:cNvSpPr/>
          <p:nvPr/>
        </p:nvSpPr>
        <p:spPr>
          <a:xfrm rot="-9196664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/>
          <p:cNvSpPr/>
          <p:nvPr/>
        </p:nvSpPr>
        <p:spPr>
          <a:xfrm rot="-9196664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/>
          <p:cNvSpPr/>
          <p:nvPr/>
        </p:nvSpPr>
        <p:spPr>
          <a:xfrm rot="-8056864">
            <a:off x="6765926" y="5864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/>
          <p:cNvSpPr/>
          <p:nvPr/>
        </p:nvSpPr>
        <p:spPr>
          <a:xfrm rot="-8056864">
            <a:off x="6710363" y="59261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/>
          <p:cNvSpPr/>
          <p:nvPr/>
        </p:nvSpPr>
        <p:spPr>
          <a:xfrm rot="-7100141">
            <a:off x="6653213" y="5970588"/>
            <a:ext cx="138112" cy="1524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/>
          <p:cNvSpPr/>
          <p:nvPr/>
        </p:nvSpPr>
        <p:spPr>
          <a:xfrm rot="-7100141">
            <a:off x="6586538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/>
          <p:cNvSpPr/>
          <p:nvPr/>
        </p:nvSpPr>
        <p:spPr>
          <a:xfrm rot="-557686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/>
          <p:cNvSpPr/>
          <p:nvPr/>
        </p:nvSpPr>
        <p:spPr>
          <a:xfrm rot="-5576865">
            <a:off x="6440488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/>
          <p:cNvSpPr/>
          <p:nvPr/>
        </p:nvSpPr>
        <p:spPr>
          <a:xfrm rot="-4006348">
            <a:off x="6375400" y="60436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/>
          <p:cNvSpPr/>
          <p:nvPr/>
        </p:nvSpPr>
        <p:spPr>
          <a:xfrm rot="-2766812">
            <a:off x="6313488" y="600233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/>
          <p:cNvSpPr/>
          <p:nvPr/>
        </p:nvSpPr>
        <p:spPr>
          <a:xfrm rot="-2766812">
            <a:off x="6261101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/>
          <p:cNvSpPr/>
          <p:nvPr/>
        </p:nvSpPr>
        <p:spPr>
          <a:xfrm rot="-1810093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/>
          <p:cNvSpPr/>
          <p:nvPr/>
        </p:nvSpPr>
        <p:spPr>
          <a:xfrm rot="-40437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/>
          <p:cNvSpPr/>
          <p:nvPr/>
        </p:nvSpPr>
        <p:spPr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/>
          <p:cNvSpPr/>
          <p:nvPr/>
        </p:nvSpPr>
        <p:spPr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/>
          <p:cNvSpPr/>
          <p:nvPr/>
        </p:nvSpPr>
        <p:spPr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/>
          <p:cNvSpPr/>
          <p:nvPr/>
        </p:nvSpPr>
        <p:spPr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/>
          <p:cNvSpPr/>
          <p:nvPr/>
        </p:nvSpPr>
        <p:spPr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/>
          <p:cNvSpPr/>
          <p:nvPr/>
        </p:nvSpPr>
        <p:spPr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/>
          <p:cNvSpPr/>
          <p:nvPr/>
        </p:nvSpPr>
        <p:spPr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/>
          <p:cNvSpPr/>
          <p:nvPr/>
        </p:nvSpPr>
        <p:spPr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/>
          <p:cNvSpPr/>
          <p:nvPr/>
        </p:nvSpPr>
        <p:spPr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/>
          <p:cNvSpPr/>
          <p:nvPr/>
        </p:nvSpPr>
        <p:spPr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/>
          <p:cNvSpPr/>
          <p:nvPr/>
        </p:nvSpPr>
        <p:spPr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/>
          <p:cNvSpPr/>
          <p:nvPr/>
        </p:nvSpPr>
        <p:spPr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/>
          <p:cNvSpPr/>
          <p:nvPr/>
        </p:nvSpPr>
        <p:spPr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/>
          <p:cNvSpPr/>
          <p:nvPr/>
        </p:nvSpPr>
        <p:spPr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/>
          <p:cNvSpPr/>
          <p:nvPr/>
        </p:nvSpPr>
        <p:spPr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/>
          <p:cNvSpPr/>
          <p:nvPr/>
        </p:nvSpPr>
        <p:spPr>
          <a:xfrm rot="2983022">
            <a:off x="6757988" y="46053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/>
          <p:cNvSpPr/>
          <p:nvPr/>
        </p:nvSpPr>
        <p:spPr>
          <a:xfrm rot="2983022">
            <a:off x="6819901" y="45402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/>
          <p:cNvSpPr/>
          <p:nvPr/>
        </p:nvSpPr>
        <p:spPr>
          <a:xfrm rot="2983022">
            <a:off x="6884988" y="44688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/>
          <p:cNvSpPr/>
          <p:nvPr/>
        </p:nvSpPr>
        <p:spPr>
          <a:xfrm rot="2983022">
            <a:off x="6938963" y="4398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/>
          <p:cNvSpPr/>
          <p:nvPr/>
        </p:nvSpPr>
        <p:spPr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/>
          <p:cNvSpPr/>
          <p:nvPr/>
        </p:nvSpPr>
        <p:spPr>
          <a:xfrm rot="2983022">
            <a:off x="7059613" y="42799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/>
          <p:cNvSpPr/>
          <p:nvPr/>
        </p:nvSpPr>
        <p:spPr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/>
          <p:cNvSpPr/>
          <p:nvPr/>
        </p:nvSpPr>
        <p:spPr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/>
          <p:cNvSpPr/>
          <p:nvPr/>
        </p:nvSpPr>
        <p:spPr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/>
          <p:cNvSpPr/>
          <p:nvPr/>
        </p:nvSpPr>
        <p:spPr>
          <a:xfrm rot="2983022">
            <a:off x="7316788" y="40274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/>
          <p:cNvSpPr/>
          <p:nvPr/>
        </p:nvSpPr>
        <p:spPr>
          <a:xfrm rot="2983022">
            <a:off x="7388226" y="39687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/>
          <p:cNvSpPr/>
          <p:nvPr/>
        </p:nvSpPr>
        <p:spPr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/>
          <p:cNvSpPr/>
          <p:nvPr/>
        </p:nvSpPr>
        <p:spPr>
          <a:xfrm rot="2983022">
            <a:off x="7510463" y="384968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/>
          <p:cNvSpPr/>
          <p:nvPr/>
        </p:nvSpPr>
        <p:spPr>
          <a:xfrm rot="2983022">
            <a:off x="7572376" y="37909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/>
          <p:cNvSpPr/>
          <p:nvPr/>
        </p:nvSpPr>
        <p:spPr>
          <a:xfrm rot="2983022">
            <a:off x="7634288" y="37385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/>
          <p:cNvSpPr/>
          <p:nvPr/>
        </p:nvSpPr>
        <p:spPr>
          <a:xfrm rot="2983022">
            <a:off x="7696201" y="3673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/>
          <p:cNvSpPr/>
          <p:nvPr/>
        </p:nvSpPr>
        <p:spPr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/>
          <p:cNvSpPr/>
          <p:nvPr/>
        </p:nvSpPr>
        <p:spPr>
          <a:xfrm rot="2983022">
            <a:off x="7815263" y="35607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/>
          <p:cNvSpPr/>
          <p:nvPr/>
        </p:nvSpPr>
        <p:spPr>
          <a:xfrm rot="2983022">
            <a:off x="7874000" y="3495675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/>
          <p:cNvSpPr/>
          <p:nvPr/>
        </p:nvSpPr>
        <p:spPr>
          <a:xfrm rot="2983022">
            <a:off x="7937501" y="3419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/>
          <p:cNvSpPr/>
          <p:nvPr/>
        </p:nvSpPr>
        <p:spPr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/>
          <p:cNvSpPr/>
          <p:nvPr/>
        </p:nvSpPr>
        <p:spPr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/>
          <p:cNvSpPr/>
          <p:nvPr/>
        </p:nvSpPr>
        <p:spPr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/>
          <p:cNvSpPr/>
          <p:nvPr/>
        </p:nvSpPr>
        <p:spPr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/>
          <p:cNvSpPr/>
          <p:nvPr/>
        </p:nvSpPr>
        <p:spPr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/>
          <p:cNvSpPr/>
          <p:nvPr/>
        </p:nvSpPr>
        <p:spPr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/>
          <p:cNvSpPr/>
          <p:nvPr/>
        </p:nvSpPr>
        <p:spPr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/>
          <p:cNvSpPr/>
          <p:nvPr/>
        </p:nvSpPr>
        <p:spPr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/>
          <p:cNvSpPr/>
          <p:nvPr/>
        </p:nvSpPr>
        <p:spPr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/>
          <p:cNvSpPr/>
          <p:nvPr/>
        </p:nvSpPr>
        <p:spPr>
          <a:xfrm rot="-512827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/>
          <p:cNvSpPr/>
          <p:nvPr/>
        </p:nvSpPr>
        <p:spPr>
          <a:xfrm rot="-115000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/>
          <p:cNvSpPr/>
          <p:nvPr/>
        </p:nvSpPr>
        <p:spPr>
          <a:xfrm rot="-3142405">
            <a:off x="8312151" y="2435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/>
          <p:cNvSpPr/>
          <p:nvPr/>
        </p:nvSpPr>
        <p:spPr>
          <a:xfrm rot="-54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/>
          <p:cNvSpPr/>
          <p:nvPr/>
        </p:nvSpPr>
        <p:spPr>
          <a:xfrm rot="-54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/>
          <p:cNvSpPr/>
          <p:nvPr/>
        </p:nvSpPr>
        <p:spPr>
          <a:xfrm rot="-6472722">
            <a:off x="8158163" y="2366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/>
          <p:cNvSpPr/>
          <p:nvPr/>
        </p:nvSpPr>
        <p:spPr>
          <a:xfrm rot="-6472722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/>
          <p:cNvSpPr/>
          <p:nvPr/>
        </p:nvSpPr>
        <p:spPr>
          <a:xfrm rot="-6893711">
            <a:off x="8043863" y="2408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/>
          <p:cNvSpPr/>
          <p:nvPr/>
        </p:nvSpPr>
        <p:spPr>
          <a:xfrm rot="-7366699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/>
          <p:cNvSpPr/>
          <p:nvPr/>
        </p:nvSpPr>
        <p:spPr>
          <a:xfrm rot="-7366699">
            <a:off x="7934325" y="248126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/>
          <p:cNvSpPr/>
          <p:nvPr/>
        </p:nvSpPr>
        <p:spPr>
          <a:xfrm rot="-7525252">
            <a:off x="7885113" y="2535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/>
          <p:cNvSpPr/>
          <p:nvPr/>
        </p:nvSpPr>
        <p:spPr>
          <a:xfrm rot="-7525252">
            <a:off x="7839076" y="25939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/>
          <p:cNvSpPr/>
          <p:nvPr/>
        </p:nvSpPr>
        <p:spPr>
          <a:xfrm rot="-848197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/>
          <p:cNvSpPr/>
          <p:nvPr/>
        </p:nvSpPr>
        <p:spPr>
          <a:xfrm rot="-848197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/>
          <p:cNvSpPr/>
          <p:nvPr/>
        </p:nvSpPr>
        <p:spPr>
          <a:xfrm rot="-875000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/>
          <p:cNvSpPr/>
          <p:nvPr/>
        </p:nvSpPr>
        <p:spPr>
          <a:xfrm rot="-9177506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/>
          <p:cNvSpPr/>
          <p:nvPr/>
        </p:nvSpPr>
        <p:spPr>
          <a:xfrm rot="-9177506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/>
          <p:cNvSpPr/>
          <p:nvPr/>
        </p:nvSpPr>
        <p:spPr>
          <a:xfrm rot="-9762652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/>
          <p:cNvSpPr/>
          <p:nvPr/>
        </p:nvSpPr>
        <p:spPr>
          <a:xfrm rot="-10190153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/>
          <p:cNvSpPr/>
          <p:nvPr/>
        </p:nvSpPr>
        <p:spPr>
          <a:xfrm rot="-10190153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/>
          <p:cNvSpPr/>
          <p:nvPr/>
        </p:nvSpPr>
        <p:spPr>
          <a:xfrm rot="-10190153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/>
          <p:cNvSpPr/>
          <p:nvPr/>
        </p:nvSpPr>
        <p:spPr>
          <a:xfrm rot="-10190153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/>
          <p:cNvSpPr/>
          <p:nvPr/>
        </p:nvSpPr>
        <p:spPr>
          <a:xfrm rot="-10190153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/>
          <p:cNvSpPr/>
          <p:nvPr/>
        </p:nvSpPr>
        <p:spPr>
          <a:xfrm rot="-10190153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/>
          <p:cNvSpPr/>
          <p:nvPr/>
        </p:nvSpPr>
        <p:spPr>
          <a:xfrm rot="-10190153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/>
          <p:cNvSpPr/>
          <p:nvPr/>
        </p:nvSpPr>
        <p:spPr>
          <a:xfrm rot="-10564667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/>
          <p:cNvSpPr/>
          <p:nvPr/>
        </p:nvSpPr>
        <p:spPr>
          <a:xfrm rot="-10190153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/>
          <p:cNvSpPr/>
          <p:nvPr/>
        </p:nvSpPr>
        <p:spPr>
          <a:xfrm rot="-10564667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/>
          <p:cNvSpPr/>
          <p:nvPr/>
        </p:nvSpPr>
        <p:spPr>
          <a:xfrm rot="-10190153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/>
          <p:cNvSpPr/>
          <p:nvPr/>
        </p:nvSpPr>
        <p:spPr>
          <a:xfrm rot="-10564667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/>
          <p:cNvSpPr/>
          <p:nvPr/>
        </p:nvSpPr>
        <p:spPr>
          <a:xfrm rot="-10190153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/>
          <p:cNvSpPr/>
          <p:nvPr/>
        </p:nvSpPr>
        <p:spPr>
          <a:xfrm rot="-10564667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/>
          <p:cNvSpPr/>
          <p:nvPr/>
        </p:nvSpPr>
        <p:spPr>
          <a:xfrm rot="-10190153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/>
          <p:cNvSpPr/>
          <p:nvPr/>
        </p:nvSpPr>
        <p:spPr>
          <a:xfrm rot="-10564667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/>
          <p:cNvSpPr/>
          <p:nvPr/>
        </p:nvSpPr>
        <p:spPr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/>
          <p:cNvSpPr/>
          <p:nvPr/>
        </p:nvSpPr>
        <p:spPr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/>
          <p:cNvSpPr/>
          <p:nvPr/>
        </p:nvSpPr>
        <p:spPr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/>
          <p:cNvSpPr/>
          <p:nvPr/>
        </p:nvSpPr>
        <p:spPr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/>
          <p:cNvSpPr/>
          <p:nvPr/>
        </p:nvSpPr>
        <p:spPr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/>
          <p:cNvSpPr/>
          <p:nvPr/>
        </p:nvSpPr>
        <p:spPr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/>
          <p:cNvSpPr/>
          <p:nvPr/>
        </p:nvSpPr>
        <p:spPr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/>
          <p:cNvSpPr/>
          <p:nvPr/>
        </p:nvSpPr>
        <p:spPr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/>
          <p:cNvSpPr/>
          <p:nvPr/>
        </p:nvSpPr>
        <p:spPr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/>
          <p:cNvSpPr/>
          <p:nvPr/>
        </p:nvSpPr>
        <p:spPr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/>
          <p:cNvSpPr/>
          <p:nvPr/>
        </p:nvSpPr>
        <p:spPr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/>
          <p:cNvSpPr/>
          <p:nvPr/>
        </p:nvSpPr>
        <p:spPr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/>
          <p:cNvSpPr/>
          <p:nvPr/>
        </p:nvSpPr>
        <p:spPr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/>
          <p:cNvSpPr/>
          <p:nvPr/>
        </p:nvSpPr>
        <p:spPr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/>
          <p:cNvSpPr/>
          <p:nvPr/>
        </p:nvSpPr>
        <p:spPr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/>
          <p:cNvSpPr/>
          <p:nvPr/>
        </p:nvSpPr>
        <p:spPr>
          <a:xfrm rot="7123279">
            <a:off x="7889876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/>
          <p:cNvSpPr/>
          <p:nvPr/>
        </p:nvSpPr>
        <p:spPr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/>
          <p:cNvSpPr/>
          <p:nvPr/>
        </p:nvSpPr>
        <p:spPr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/>
          <p:cNvSpPr/>
          <p:nvPr/>
        </p:nvSpPr>
        <p:spPr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/>
          <p:cNvSpPr/>
          <p:nvPr/>
        </p:nvSpPr>
        <p:spPr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/>
          <p:cNvSpPr/>
          <p:nvPr/>
        </p:nvSpPr>
        <p:spPr>
          <a:xfrm rot="5400000">
            <a:off x="8221663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/>
          <p:cNvSpPr/>
          <p:nvPr/>
        </p:nvSpPr>
        <p:spPr>
          <a:xfrm rot="4482187">
            <a:off x="8297863" y="60467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/>
          <p:cNvSpPr/>
          <p:nvPr/>
        </p:nvSpPr>
        <p:spPr>
          <a:xfrm rot="4107672">
            <a:off x="8369300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/>
          <p:cNvSpPr/>
          <p:nvPr/>
        </p:nvSpPr>
        <p:spPr>
          <a:xfrm rot="3574832">
            <a:off x="8432801" y="59880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/>
          <p:cNvSpPr/>
          <p:nvPr/>
        </p:nvSpPr>
        <p:spPr>
          <a:xfrm rot="3395180">
            <a:off x="8499476" y="59467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/>
          <p:cNvSpPr/>
          <p:nvPr/>
        </p:nvSpPr>
        <p:spPr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/>
          <p:cNvSpPr/>
          <p:nvPr/>
        </p:nvSpPr>
        <p:spPr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/>
          <p:cNvSpPr/>
          <p:nvPr/>
        </p:nvSpPr>
        <p:spPr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/>
          <p:cNvSpPr/>
          <p:nvPr/>
        </p:nvSpPr>
        <p:spPr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/>
          <p:cNvSpPr/>
          <p:nvPr/>
        </p:nvSpPr>
        <p:spPr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/>
          <p:cNvSpPr/>
          <p:nvPr/>
        </p:nvSpPr>
        <p:spPr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/>
          <p:cNvSpPr/>
          <p:nvPr/>
        </p:nvSpPr>
        <p:spPr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/>
          <p:cNvSpPr/>
          <p:nvPr/>
        </p:nvSpPr>
        <p:spPr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/>
          <p:cNvSpPr/>
          <p:nvPr/>
        </p:nvSpPr>
        <p:spPr>
          <a:xfrm rot="-10190153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/>
          <p:cNvSpPr/>
          <p:nvPr/>
        </p:nvSpPr>
        <p:spPr>
          <a:xfrm rot="-10564667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/>
          <p:cNvSpPr/>
          <p:nvPr/>
        </p:nvSpPr>
        <p:spPr>
          <a:xfrm rot="-10190153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/>
          <p:cNvSpPr/>
          <p:nvPr/>
        </p:nvSpPr>
        <p:spPr>
          <a:xfrm rot="-10564667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/>
          <p:cNvSpPr/>
          <p:nvPr/>
        </p:nvSpPr>
        <p:spPr>
          <a:xfrm rot="-10190153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/>
          <p:cNvSpPr/>
          <p:nvPr/>
        </p:nvSpPr>
        <p:spPr>
          <a:xfrm rot="-10564667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/>
          <p:cNvSpPr/>
          <p:nvPr/>
        </p:nvSpPr>
        <p:spPr>
          <a:xfrm rot="-10617654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/>
          <p:cNvSpPr/>
          <p:nvPr/>
        </p:nvSpPr>
        <p:spPr>
          <a:xfrm rot="-10564667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/>
          <p:cNvSpPr/>
          <p:nvPr/>
        </p:nvSpPr>
        <p:spPr>
          <a:xfrm rot="-10190153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/>
          <p:cNvSpPr/>
          <p:nvPr/>
        </p:nvSpPr>
        <p:spPr>
          <a:xfrm rot="-10564667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/>
          <p:cNvSpPr/>
          <p:nvPr/>
        </p:nvSpPr>
        <p:spPr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/>
          <p:cNvSpPr/>
          <p:nvPr/>
        </p:nvSpPr>
        <p:spPr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/>
          <p:cNvSpPr/>
          <p:nvPr/>
        </p:nvSpPr>
        <p:spPr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  <p:bldP spid="8221" grpId="0" animBg="1"/>
      <p:bldP spid="8222" grpId="0" animBg="1"/>
      <p:bldP spid="8223" grpId="0" animBg="1"/>
      <p:bldP spid="8224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ndscape with hills and trees&#10;&#10;Description automatically generated">
            <a:extLst>
              <a:ext uri="{FF2B5EF4-FFF2-40B4-BE49-F238E27FC236}">
                <a16:creationId xmlns:a16="http://schemas.microsoft.com/office/drawing/2014/main" xmlns="" id="{6CC56BA8-618D-E266-F21B-A43F3C13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B542842-278A-6E75-0857-C611D33BA5EC}"/>
              </a:ext>
            </a:extLst>
          </p:cNvPr>
          <p:cNvSpPr/>
          <p:nvPr/>
        </p:nvSpPr>
        <p:spPr>
          <a:xfrm>
            <a:off x="320351" y="219076"/>
            <a:ext cx="11551297" cy="6479600"/>
          </a:xfrm>
          <a:prstGeom prst="roundRect">
            <a:avLst>
              <a:gd name="adj" fmla="val 8726"/>
            </a:avLst>
          </a:prstGeom>
          <a:solidFill>
            <a:schemeClr val="bg1">
              <a:alpha val="84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2ECC486-ED1E-9491-727B-8C403A5449FB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A96D6B-A445-3FFE-AE30-723E97ED2B08}"/>
              </a:ext>
            </a:extLst>
          </p:cNvPr>
          <p:cNvSpPr txBox="1"/>
          <p:nvPr/>
        </p:nvSpPr>
        <p:spPr>
          <a:xfrm>
            <a:off x="3154680" y="2884382"/>
            <a:ext cx="8732520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67D395E-40DC-8EF0-2B11-EFC6CD143F85}"/>
              </a:ext>
            </a:extLst>
          </p:cNvPr>
          <p:cNvGrpSpPr/>
          <p:nvPr/>
        </p:nvGrpSpPr>
        <p:grpSpPr>
          <a:xfrm>
            <a:off x="3712177" y="1196519"/>
            <a:ext cx="6794279" cy="1521236"/>
            <a:chOff x="318992" y="2043956"/>
            <a:chExt cx="6181915" cy="12498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EA6EBD8-0101-44ED-7ADB-1B562971B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9F03B59-177D-6377-C9CB-8BFBFF53799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ầy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δ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Ūg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Ǉày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9643C4F-01D9-0B03-67DE-BE893F5F766A}"/>
              </a:ext>
            </a:extLst>
          </p:cNvPr>
          <p:cNvSpPr txBox="1"/>
          <p:nvPr/>
        </p:nvSpPr>
        <p:spPr>
          <a:xfrm>
            <a:off x="2944368" y="4364651"/>
            <a:ext cx="843991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D56E4F-6BD8-91C8-392A-54576C8E745D}"/>
              </a:ext>
            </a:extLst>
          </p:cNvPr>
          <p:cNvSpPr txBox="1"/>
          <p:nvPr/>
        </p:nvSpPr>
        <p:spPr>
          <a:xfrm>
            <a:off x="4889652" y="3540665"/>
            <a:ext cx="262671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9BF8CB4-14FB-DB85-C4AA-EBF0F3086DCF}"/>
              </a:ext>
            </a:extLst>
          </p:cNvPr>
          <p:cNvSpPr txBox="1"/>
          <p:nvPr/>
        </p:nvSpPr>
        <p:spPr>
          <a:xfrm>
            <a:off x="3407201" y="5460072"/>
            <a:ext cx="611982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h, k, b, g, 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5" grpId="0" uiExpand="1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xmlns="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68480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xmlns="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xmlns="" id="{18027328-C26F-4E22-B739-307896EFB5F2}"/>
              </a:ext>
            </a:extLst>
          </p:cNvPr>
          <p:cNvSpPr txBox="1"/>
          <p:nvPr/>
        </p:nvSpPr>
        <p:spPr>
          <a:xfrm>
            <a:off x="1811014" y="352198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κ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δ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Ūg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Ǉày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60420-9CC7-C3A5-D5AF-734CB7E8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-368300"/>
            <a:ext cx="7488237" cy="860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5DE2DD-850B-5CB7-BE4E-C82DC0AF1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2468563"/>
            <a:ext cx="42497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 HÀNH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69919713-F543-6B95-1858-B2A4FB04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711325"/>
            <a:ext cx="424815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xmlns="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xmlns="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xmlns="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xmlns="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xmlns="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xmlns="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xmlns="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xmlns="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xmlns="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xmlns="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xmlns="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xmlns="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xmlns="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xmlns="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xmlns="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xmlns="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xmlns="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xmlns="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xmlns="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xmlns="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xmlns="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xmlns="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xmlns="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xmlns="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xmlns="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xmlns="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xmlns="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xmlns="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xmlns="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xmlns="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xmlns="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xmlns="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xmlns="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xmlns="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xmlns="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xmlns="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xmlns="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xmlns="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xmlns="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xmlns="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xmlns="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xmlns="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xmlns="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xmlns="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xmlns="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xmlns="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xmlns="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xmlns="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xmlns="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xmlns="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xmlns="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xmlns="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xmlns="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xmlns="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xmlns="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xmlns="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xmlns="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B83094-6AD3-A5AD-E9A7-4BDB72479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69" y="498155"/>
            <a:ext cx="10955462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25B22BDA-B439-4EB5-962F-80AA59BDD072}"/>
              </a:ext>
            </a:extLst>
          </p:cNvPr>
          <p:cNvSpPr txBox="1"/>
          <p:nvPr/>
        </p:nvSpPr>
        <p:spPr>
          <a:xfrm>
            <a:off x="3761018" y="1063830"/>
            <a:ext cx="519052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...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...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...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xmlns="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xmlns="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xmlns="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xmlns="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xmlns="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xmlns="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xmlns="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xmlns="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xmlns="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xmlns="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xmlns="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xmlns="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xmlns="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xmlns="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xmlns="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xmlns="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xmlns="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xmlns="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xmlns="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xmlns="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xmlns="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xmlns="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xmlns="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xmlns="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xmlns="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xmlns="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xmlns="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xmlns="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xmlns="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xmlns="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xmlns="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xmlns="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xmlns="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xmlns="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xmlns="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xmlns="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xmlns="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xmlns="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xmlns="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xmlns="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xmlns="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xmlns="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xmlns="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xmlns="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xmlns="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xmlns="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xmlns="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xmlns="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xmlns="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F9AE8C-026D-4D9B-6D27-2E23DA5760F4}"/>
              </a:ext>
            </a:extLst>
          </p:cNvPr>
          <p:cNvSpPr txBox="1"/>
          <p:nvPr/>
        </p:nvSpPr>
        <p:spPr>
          <a:xfrm>
            <a:off x="2936620" y="2923018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8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249201" y="59162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3026" r="12378" b="24378"/>
          <a:stretch/>
        </p:blipFill>
        <p:spPr bwMode="auto">
          <a:xfrm>
            <a:off x="7342632" y="3010939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3757122" y="2052897"/>
            <a:ext cx="2983257" cy="3060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2277475"/>
            <a:ext cx="2892713" cy="2919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634159" y="2750566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8B5CB9-811D-45D2-BA0B-97891F482BC6}"/>
              </a:ext>
            </a:extLst>
          </p:cNvPr>
          <p:cNvSpPr/>
          <p:nvPr/>
        </p:nvSpPr>
        <p:spPr>
          <a:xfrm>
            <a:off x="7829039" y="3849474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069B6BD-411B-478A-80AB-A2B1B304DC97}"/>
              </a:ext>
            </a:extLst>
          </p:cNvPr>
          <p:cNvSpPr/>
          <p:nvPr/>
        </p:nvSpPr>
        <p:spPr>
          <a:xfrm>
            <a:off x="5004194" y="5254199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hơn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072582" y="5196678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6A262AA-D6EF-4D9F-90D9-DC3CBAD84069}"/>
              </a:ext>
            </a:extLst>
          </p:cNvPr>
          <p:cNvGrpSpPr/>
          <p:nvPr/>
        </p:nvGrpSpPr>
        <p:grpSpPr>
          <a:xfrm>
            <a:off x="7962762" y="1391865"/>
            <a:ext cx="4384658" cy="2540392"/>
            <a:chOff x="690479" y="3785755"/>
            <a:chExt cx="3288493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79" y="3785755"/>
              <a:ext cx="3288493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69A97B0-3A2E-4937-AAE3-0BCC133B872A}"/>
                </a:ext>
              </a:extLst>
            </p:cNvPr>
            <p:cNvSpPr/>
            <p:nvPr/>
          </p:nvSpPr>
          <p:spPr>
            <a:xfrm>
              <a:off x="1090232" y="4247781"/>
              <a:ext cx="2410699" cy="632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xuôi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móc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5708073" y="2854036"/>
            <a:ext cx="2364510" cy="2615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xmlns="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9F1A6989-3E21-4248-87A5-656BE464297B}"/>
                </a:ext>
              </a:extLst>
            </p:cNvPr>
            <p:cNvSpPr txBox="1"/>
            <p:nvPr/>
          </p:nvSpPr>
          <p:spPr>
            <a:xfrm>
              <a:off x="7443976" y="2426756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9948DA07-8491-4799-B750-6D9A2EDEA8E6}"/>
              </a:ext>
            </a:extLst>
          </p:cNvPr>
          <p:cNvGrpSpPr/>
          <p:nvPr/>
        </p:nvGrpSpPr>
        <p:grpSpPr>
          <a:xfrm>
            <a:off x="481968" y="1825604"/>
            <a:ext cx="3877155" cy="2919205"/>
            <a:chOff x="691843" y="3942812"/>
            <a:chExt cx="2907866" cy="91556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xmlns="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D6260378-BCB2-4443-8FBF-6FBF9CF6417E}"/>
                </a:ext>
              </a:extLst>
            </p:cNvPr>
            <p:cNvSpPr/>
            <p:nvPr/>
          </p:nvSpPr>
          <p:spPr>
            <a:xfrm>
              <a:off x="1008572" y="4354598"/>
              <a:ext cx="2262773" cy="26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lượn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ngang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xmlns="" id="{D69B1659-A9C5-4B6C-B6FE-07455F1F7149}"/>
              </a:ext>
            </a:extLst>
          </p:cNvPr>
          <p:cNvCxnSpPr>
            <a:cxnSpLocks/>
          </p:cNvCxnSpPr>
          <p:nvPr/>
        </p:nvCxnSpPr>
        <p:spPr>
          <a:xfrm flipV="1">
            <a:off x="4147127" y="3325091"/>
            <a:ext cx="694589" cy="10390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7A310CB-4925-4947-939D-68F430364763}"/>
              </a:ext>
            </a:extLst>
          </p:cNvPr>
          <p:cNvCxnSpPr>
            <a:cxnSpLocks/>
          </p:cNvCxnSpPr>
          <p:nvPr/>
        </p:nvCxnSpPr>
        <p:spPr>
          <a:xfrm flipV="1">
            <a:off x="3813831" y="4141861"/>
            <a:ext cx="2096454" cy="130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631D03C-5788-49BB-A6A1-4DC7DC458C71}"/>
              </a:ext>
            </a:extLst>
          </p:cNvPr>
          <p:cNvGrpSpPr/>
          <p:nvPr/>
        </p:nvGrpSpPr>
        <p:grpSpPr>
          <a:xfrm>
            <a:off x="166306" y="4479338"/>
            <a:ext cx="3877155" cy="1940778"/>
            <a:chOff x="691843" y="3942812"/>
            <a:chExt cx="2907866" cy="9155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8154186-8419-44C3-935B-17C4C6B7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D59A5A8-D3BE-4062-A88F-1461C8156691}"/>
                </a:ext>
              </a:extLst>
            </p:cNvPr>
            <p:cNvSpPr/>
            <p:nvPr/>
          </p:nvSpPr>
          <p:spPr>
            <a:xfrm>
              <a:off x="1008572" y="4354598"/>
              <a:ext cx="2262773" cy="217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BAC0BF-7A5F-4CD5-8298-E1AE39FD0DD2}"/>
              </a:ext>
            </a:extLst>
          </p:cNvPr>
          <p:cNvSpPr txBox="1"/>
          <p:nvPr/>
        </p:nvSpPr>
        <p:spPr>
          <a:xfrm>
            <a:off x="2462210" y="85725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cỡ vừa)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xmlns="" id="{4787738E-C616-4580-8A0A-9BF713022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672" y="909923"/>
            <a:ext cx="8571528" cy="55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 hoa">
            <a:hlinkClick r:id="" action="ppaction://media"/>
            <a:extLst>
              <a:ext uri="{FF2B5EF4-FFF2-40B4-BE49-F238E27FC236}">
                <a16:creationId xmlns:a16="http://schemas.microsoft.com/office/drawing/2014/main" xmlns="" id="{69443094-4E71-4D9E-A8EC-D6AF7780A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oogle Shape;241;p12">
            <a:extLst>
              <a:ext uri="{FF2B5EF4-FFF2-40B4-BE49-F238E27FC236}">
                <a16:creationId xmlns:a16="http://schemas.microsoft.com/office/drawing/2014/main" xmlns="" id="{6790913E-BF7C-2B62-0FE2-84F9F7FBA472}"/>
              </a:ext>
            </a:extLst>
          </p:cNvPr>
          <p:cNvGrpSpPr>
            <a:grpSpLocks/>
          </p:cNvGrpSpPr>
          <p:nvPr/>
        </p:nvGrpSpPr>
        <p:grpSpPr bwMode="auto">
          <a:xfrm>
            <a:off x="8274050" y="3595688"/>
            <a:ext cx="3917950" cy="3262312"/>
            <a:chOff x="-591423" y="1707337"/>
            <a:chExt cx="7679682" cy="5787085"/>
          </a:xfrm>
        </p:grpSpPr>
        <p:pic>
          <p:nvPicPr>
            <p:cNvPr id="15365" name="Google Shape;242;p12">
              <a:extLst>
                <a:ext uri="{FF2B5EF4-FFF2-40B4-BE49-F238E27FC236}">
                  <a16:creationId xmlns:a16="http://schemas.microsoft.com/office/drawing/2014/main" xmlns="" id="{8A671BDC-5442-015F-2325-E900C5395D6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6" t="35025" r="59441" b="34782"/>
            <a:stretch>
              <a:fillRect/>
            </a:stretch>
          </p:blipFill>
          <p:spPr bwMode="auto"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Google Shape;243;p12">
              <a:extLst>
                <a:ext uri="{FF2B5EF4-FFF2-40B4-BE49-F238E27FC236}">
                  <a16:creationId xmlns:a16="http://schemas.microsoft.com/office/drawing/2014/main" xmlns="" id="{030AD3C6-6479-B575-9AEA-A19B39B41B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4" r="10977" b="32834"/>
            <a:stretch>
              <a:fillRect/>
            </a:stretch>
          </p:blipFill>
          <p:spPr bwMode="auto"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Picture 7">
            <a:extLst>
              <a:ext uri="{FF2B5EF4-FFF2-40B4-BE49-F238E27FC236}">
                <a16:creationId xmlns:a16="http://schemas.microsoft.com/office/drawing/2014/main" xmlns="" id="{6E4286D5-3545-5879-A4F2-49DCA7225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65100"/>
            <a:ext cx="84455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C4CFD1-0781-566A-2C11-382D71BC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782763"/>
            <a:ext cx="79216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TM Avo" panose="020406030505060202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VIẾT BẢNG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7171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li</a:t>
            </a:r>
          </a:p>
        </p:txBody>
      </p:sp>
      <p:pic>
        <p:nvPicPr>
          <p:cNvPr id="7179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6240463" y="1484313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278</Words>
  <Application>Microsoft Office PowerPoint</Application>
  <PresentationFormat>Custom</PresentationFormat>
  <Paragraphs>49</Paragraphs>
  <Slides>14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1_Office Theme</vt:lpstr>
      <vt:lpstr>1_Office 主题​​</vt:lpstr>
      <vt:lpstr>Office Theme</vt:lpstr>
      <vt:lpstr>千图网海量PPT模板www.58pic.com​​</vt:lpstr>
      <vt:lpstr>Literacy Subject for Pre-K: Holding a Pencil, Marker or Crayon Correctly by Slidesgo</vt:lpstr>
      <vt:lpstr>2_Literacy Subject for Pre-K: Holding a Pencil, Marker or Crayon Correctly by Slidesgo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23</cp:revision>
  <dcterms:created xsi:type="dcterms:W3CDTF">2021-07-29T09:53:00Z</dcterms:created>
  <dcterms:modified xsi:type="dcterms:W3CDTF">2025-11-18T22:58:15Z</dcterms:modified>
</cp:coreProperties>
</file>