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8" r:id="rId6"/>
    <p:sldId id="269" r:id="rId7"/>
    <p:sldId id="271" r:id="rId8"/>
    <p:sldId id="280" r:id="rId9"/>
    <p:sldId id="274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75" d="100"/>
          <a:sy n="75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  <a:endParaRPr lang="vi-VN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  <a:endParaRPr lang="vi-VN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  <a:endParaRPr lang="vi-VN" sz="2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  <a:endParaRPr lang="vi-VN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/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/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  <a:endParaRPr lang="vi-VN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/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  <a:endParaRPr lang="vi-VN" sz="2400" b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/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/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/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  <a:endParaRPr lang="vi-VN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/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  <a:endParaRPr lang="vi-VN" sz="2400" dirty="0"/>
            </a:p>
          </p:txBody>
        </p:sp>
      </p:grpSp>
      <p:sp>
        <p:nvSpPr>
          <p:cNvPr id="33" name="Rectangle: Rounded Corners 32"/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  <a:endParaRPr lang="vi-VN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/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  <a:endParaRPr lang="vi-VN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  <a:endParaRPr lang="vi-VN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  <a:endParaRPr lang="vi-VN" sz="2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  <a:endParaRPr lang="vi-V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/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/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  <a:endParaRPr lang="vi-VN" sz="2400" dirty="0"/>
          </a:p>
        </p:txBody>
      </p:sp>
      <p:pic>
        <p:nvPicPr>
          <p:cNvPr id="9" name="Picture 8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  <a:endParaRPr lang="vi-VN" sz="2400" dirty="0"/>
          </a:p>
        </p:txBody>
      </p:sp>
      <p:pic>
        <p:nvPicPr>
          <p:cNvPr id="61" name="Picture 60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  <a:endParaRPr lang="vi-VN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  <a:endParaRPr lang="vi-VN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  <a:endParaRPr lang="vi-VN" sz="240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  <a:endParaRPr lang="vi-VN" sz="240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  <a:endParaRPr lang="vi-VN" sz="2400" dirty="0"/>
          </a:p>
        </p:txBody>
      </p:sp>
      <p:sp>
        <p:nvSpPr>
          <p:cNvPr id="42" name="Oval 41"/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/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  <a:endParaRPr lang="vi-VN" sz="2400" dirty="0"/>
          </a:p>
        </p:txBody>
      </p:sp>
      <p:sp>
        <p:nvSpPr>
          <p:cNvPr id="19" name="Right Brace 18"/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  <a:endParaRPr lang="vi-VN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WPS Spreadsheets</Application>
  <PresentationFormat>Widescreen</PresentationFormat>
  <Paragraphs>185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Calibri</vt:lpstr>
      <vt:lpstr>Helvetica Neue</vt:lpstr>
      <vt:lpstr>宋体-简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66</cp:revision>
  <dcterms:created xsi:type="dcterms:W3CDTF">2025-11-21T05:20:48Z</dcterms:created>
  <dcterms:modified xsi:type="dcterms:W3CDTF">2025-11-21T05:20:48Z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