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6" r:id="rId4"/>
    <p:sldId id="257" r:id="rId5"/>
    <p:sldId id="262" r:id="rId6"/>
    <p:sldId id="258" r:id="rId7"/>
    <p:sldId id="264" r:id="rId8"/>
    <p:sldId id="266" r:id="rId9"/>
    <p:sldId id="259" r:id="rId10"/>
    <p:sldId id="267" r:id="rId11"/>
    <p:sldId id="268" r:id="rId12"/>
    <p:sldId id="276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2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8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1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9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6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46227" y="1670922"/>
            <a:ext cx="6299546" cy="35788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CHO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856</Words>
  <Application>Microsoft Office PowerPoint</Application>
  <PresentationFormat>Widescreen</PresentationFormat>
  <Paragraphs>259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57</cp:revision>
  <dcterms:created xsi:type="dcterms:W3CDTF">2021-06-02T01:34:28Z</dcterms:created>
  <dcterms:modified xsi:type="dcterms:W3CDTF">2025-11-22T07:00:37Z</dcterms:modified>
</cp:coreProperties>
</file>