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5"/>
  </p:notesMasterIdLst>
  <p:sldIdLst>
    <p:sldId id="357" r:id="rId2"/>
    <p:sldId id="359" r:id="rId3"/>
    <p:sldId id="331" r:id="rId4"/>
    <p:sldId id="351" r:id="rId5"/>
    <p:sldId id="332" r:id="rId6"/>
    <p:sldId id="336" r:id="rId7"/>
    <p:sldId id="352" r:id="rId8"/>
    <p:sldId id="353" r:id="rId9"/>
    <p:sldId id="333" r:id="rId10"/>
    <p:sldId id="334" r:id="rId11"/>
    <p:sldId id="335" r:id="rId12"/>
    <p:sldId id="362" r:id="rId13"/>
    <p:sldId id="363" r:id="rId14"/>
  </p:sldIdLst>
  <p:sldSz cx="6858000" cy="5143500"/>
  <p:notesSz cx="6858000" cy="9144000"/>
  <p:embeddedFontLst>
    <p:embeddedFont>
      <p:font typeface="Arial Rounded MT Bold" panose="020F0704030504030204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P001 4 hàng" panose="020B0604020202020204" charset="0"/>
      <p:regular r:id="rId21"/>
      <p:bold r:id="rId22"/>
    </p:embeddedFont>
    <p:embeddedFont>
      <p:font typeface="Kalam" panose="020B0604020202020204" charset="0"/>
      <p:regular r:id="rId23"/>
      <p:bold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AB036"/>
    <a:srgbClr val="B7D574"/>
    <a:srgbClr val="000000"/>
    <a:srgbClr val="FFAB40"/>
    <a:srgbClr val="17479D"/>
    <a:srgbClr val="3B64AC"/>
    <a:srgbClr val="F7446B"/>
    <a:srgbClr val="7EA131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4615"/>
  </p:normalViewPr>
  <p:slideViewPr>
    <p:cSldViewPr snapToGrid="0">
      <p:cViewPr varScale="1">
        <p:scale>
          <a:sx n="106" d="100"/>
          <a:sy n="106" d="100"/>
        </p:scale>
        <p:origin x="13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8647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24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1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24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19615" y="3189685"/>
            <a:ext cx="51435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96EDF-9D82-5348-AC92-99676A69DFB4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8" r:id="rId11"/>
    <p:sldLayoutId id="2147483709" r:id="rId12"/>
    <p:sldLayoutId id="214748371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24299" y="648989"/>
            <a:ext cx="6882299" cy="9996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7" rIns="51414" bIns="25707" rtlCol="0" anchor="ctr"/>
          <a:lstStyle/>
          <a:p>
            <a:pPr algn="ctr"/>
            <a:endParaRPr lang="en-US" sz="788"/>
          </a:p>
        </p:txBody>
      </p:sp>
      <p:grpSp>
        <p:nvGrpSpPr>
          <p:cNvPr id="11" name="Group 10"/>
          <p:cNvGrpSpPr/>
          <p:nvPr/>
        </p:nvGrpSpPr>
        <p:grpSpPr>
          <a:xfrm>
            <a:off x="1971675" y="2311360"/>
            <a:ext cx="4449842" cy="728663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28" tIns="25714" rIns="51428" bIns="25714" spcCol="0" rtlCol="0" anchor="ctr"/>
            <a:lstStyle/>
            <a:p>
              <a:pPr algn="ctr"/>
              <a:endParaRPr lang="en-US" sz="788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28" tIns="25714" rIns="51428" bIns="25714" spcCol="0" rtlCol="0" anchor="ctr"/>
            <a:lstStyle/>
            <a:p>
              <a:pPr algn="ctr"/>
              <a:endParaRPr lang="en-US" sz="788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28" tIns="25714" rIns="51428" bIns="25714" spcCol="0" rtlCol="0" anchor="ctr"/>
            <a:lstStyle/>
            <a:p>
              <a:pPr algn="ctr"/>
              <a:endParaRPr lang="en-US" sz="788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405246" y="2311360"/>
            <a:ext cx="1633220" cy="690502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6" name="Rectangle 16"/>
          <p:cNvSpPr/>
          <p:nvPr/>
        </p:nvSpPr>
        <p:spPr>
          <a:xfrm>
            <a:off x="1233591" y="2477305"/>
            <a:ext cx="707630" cy="562498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grpSp>
        <p:nvGrpSpPr>
          <p:cNvPr id="17" name="Group 16"/>
          <p:cNvGrpSpPr/>
          <p:nvPr/>
        </p:nvGrpSpPr>
        <p:grpSpPr>
          <a:xfrm>
            <a:off x="763672" y="2251478"/>
            <a:ext cx="775578" cy="7944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05246" y="2189632"/>
            <a:ext cx="1382836" cy="796409"/>
          </a:xfrm>
          <a:prstGeom prst="rect">
            <a:avLst/>
          </a:prstGeom>
          <a:noFill/>
        </p:spPr>
        <p:txBody>
          <a:bodyPr wrap="square" lIns="51407" tIns="25704" rIns="51407" bIns="25704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3038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13165" y="2372874"/>
            <a:ext cx="5192366" cy="571283"/>
          </a:xfrm>
          <a:prstGeom prst="rect">
            <a:avLst/>
          </a:prstGeom>
          <a:noFill/>
        </p:spPr>
        <p:txBody>
          <a:bodyPr wrap="square" lIns="51407" tIns="25704" rIns="51407" bIns="25704" rtlCol="0">
            <a:spAutoFit/>
          </a:bodyPr>
          <a:lstStyle/>
          <a:p>
            <a:pPr algn="ctr"/>
            <a:r>
              <a:rPr lang="en-US" sz="3375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A và những người bạn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ACE861-ACC9-427F-BCC2-7340F726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79077" y="840436"/>
            <a:ext cx="2602523" cy="51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C6D942-D428-4449-895F-1956A427E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vi-VN" sz="3600" dirty="0">
                <a:solidFill>
                  <a:srgbClr val="0070C0"/>
                </a:solidFill>
                <a:latin typeface="+mj-lt"/>
              </a:rPr>
              <a:t>GV: Trần Thị Bích Hường</a:t>
            </a:r>
          </a:p>
          <a:p>
            <a:pPr marL="114300" indent="0">
              <a:buNone/>
            </a:pPr>
            <a:r>
              <a:rPr lang="vi-VN" sz="3600" dirty="0">
                <a:solidFill>
                  <a:srgbClr val="0070C0"/>
                </a:solidFill>
                <a:latin typeface="+mj-lt"/>
              </a:rPr>
              <a:t>Trường: Tiểu học Hưng Đạo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96049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K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K, h, l , g,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F41E5-AB08-1F47-AE8F-C31CF33E944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8A831-2128-7340-911D-A194ECC7B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C94B-46DF-334C-9666-950CAFE1106D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483383" y="-857250"/>
            <a:ext cx="3857625" cy="6858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404907" y="1879252"/>
            <a:ext cx="2999274" cy="138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45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2" y="627295"/>
            <a:ext cx="800100" cy="80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4331562"/>
            <a:ext cx="6859411" cy="184643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464574" y="2571750"/>
            <a:ext cx="1273103" cy="21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0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2016" y="736425"/>
            <a:ext cx="4193969" cy="611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375" b="1" kern="120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lang="en-US" sz="3375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75" b="1" kern="120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lang="en-US" sz="3375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75" b="1" kern="120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lang="en-US" sz="3375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81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091031" y="1952776"/>
            <a:ext cx="245106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1531020" y="1454111"/>
            <a:ext cx="3713923" cy="1134070"/>
            <a:chOff x="2084322" y="1316166"/>
            <a:chExt cx="154632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84322" y="1554595"/>
              <a:ext cx="1378326" cy="1046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 defTabSz="685800"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lang="zh-CN" altLang="en-US" sz="4500" spc="169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39969" y="2286007"/>
            <a:ext cx="6908891" cy="2213298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45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I, K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70C7D-0388-6549-979D-59540251770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09BA43-2626-BB4C-8B6B-5BF9CEBD0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B31EC-3EF7-1443-8749-0BA41016D176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16" r="-2767"/>
          <a:stretch/>
        </p:blipFill>
        <p:spPr>
          <a:xfrm>
            <a:off x="652164" y="2053603"/>
            <a:ext cx="2485506" cy="2549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B9126-D3FA-3E40-93C3-CBB21923D1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105"/>
          <a:stretch/>
        </p:blipFill>
        <p:spPr>
          <a:xfrm>
            <a:off x="3541223" y="2053603"/>
            <a:ext cx="2534682" cy="2549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5759530-8BEB-BF47-ADB2-1460EE66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4253" b="14253"/>
          <a:stretch/>
        </p:blipFill>
        <p:spPr bwMode="auto">
          <a:xfrm>
            <a:off x="3429000" y="1630837"/>
            <a:ext cx="2879418" cy="291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C22262-D5EA-1C41-8C99-1CCB02A98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6" r="-2767"/>
          <a:stretch/>
        </p:blipFill>
        <p:spPr>
          <a:xfrm>
            <a:off x="746432" y="1553982"/>
            <a:ext cx="2485506" cy="2549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3873F-383D-634E-B593-4A694751684C}"/>
              </a:ext>
            </a:extLst>
          </p:cNvPr>
          <p:cNvSpPr txBox="1"/>
          <p:nvPr/>
        </p:nvSpPr>
        <p:spPr>
          <a:xfrm>
            <a:off x="2333187" y="601073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6349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454A1AA8-1AD7-8240-B0BC-8836FCDB0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8640.7954" end="498258.0543"/>
                </p14:media>
              </p:ext>
            </p:extLst>
          </p:nvPr>
        </p:nvPicPr>
        <p:blipFill rotWithShape="1">
          <a:blip r:embed="rId5"/>
          <a:srcRect l="3873" r="3963"/>
          <a:stretch/>
        </p:blipFill>
        <p:spPr>
          <a:xfrm>
            <a:off x="952107" y="1206631"/>
            <a:ext cx="4949072" cy="302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I.mp4" descr="I.mp4">
            <a:hlinkClick r:id="" action="ppaction://media"/>
            <a:extLst>
              <a:ext uri="{FF2B5EF4-FFF2-40B4-BE49-F238E27FC236}">
                <a16:creationId xmlns:a16="http://schemas.microsoft.com/office/drawing/2014/main" id="{48A2516F-651A-B54B-9695-0B977B9A087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6709" b="14655"/>
          <a:stretch/>
        </p:blipFill>
        <p:spPr>
          <a:xfrm>
            <a:off x="1508288" y="957734"/>
            <a:ext cx="4235979" cy="3755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454A1AA8-1AD7-8240-B0BC-8836FCDB0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71443.7768" end="465116.7048"/>
                </p14:media>
              </p:ext>
            </p:extLst>
          </p:nvPr>
        </p:nvPicPr>
        <p:blipFill rotWithShape="1">
          <a:blip r:embed="rId5"/>
          <a:srcRect l="3524" t="624" r="2909" b="-624"/>
          <a:stretch>
            <a:fillRect/>
          </a:stretch>
        </p:blipFill>
        <p:spPr>
          <a:xfrm>
            <a:off x="933254" y="1225485"/>
            <a:ext cx="5024486" cy="302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22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K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K.mp4" descr="K.mp4">
            <a:hlinkClick r:id="" action="ppaction://media"/>
            <a:extLst>
              <a:ext uri="{FF2B5EF4-FFF2-40B4-BE49-F238E27FC236}">
                <a16:creationId xmlns:a16="http://schemas.microsoft.com/office/drawing/2014/main" id="{47041D27-E8E1-1245-829D-1F79FEA4209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522" b="13747"/>
          <a:stretch/>
        </p:blipFill>
        <p:spPr>
          <a:xfrm>
            <a:off x="1385740" y="957734"/>
            <a:ext cx="4355183" cy="3881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84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149</Words>
  <Application>Microsoft Office PowerPoint</Application>
  <PresentationFormat>Custom</PresentationFormat>
  <Paragraphs>39</Paragraphs>
  <Slides>13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Arial-Rounded</vt:lpstr>
      <vt:lpstr>Arial</vt:lpstr>
      <vt:lpstr>Times New Roman</vt:lpstr>
      <vt:lpstr>HP001 4 hàng</vt:lpstr>
      <vt:lpstr>Montserrat</vt:lpstr>
      <vt:lpstr>Kalam</vt:lpstr>
      <vt:lpstr>UTM Cookies</vt:lpstr>
      <vt:lpstr>Calibri</vt:lpstr>
      <vt:lpstr>Arial Rounded MT Bold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131</cp:revision>
  <dcterms:modified xsi:type="dcterms:W3CDTF">2025-11-22T08:43:33Z</dcterms:modified>
</cp:coreProperties>
</file>