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  <p:sldMasterId id="2147483692" r:id="rId2"/>
    <p:sldMasterId id="2147483704" r:id="rId3"/>
    <p:sldMasterId id="2147483716" r:id="rId4"/>
    <p:sldMasterId id="2147483722" r:id="rId5"/>
  </p:sldMasterIdLst>
  <p:sldIdLst>
    <p:sldId id="293" r:id="rId6"/>
    <p:sldId id="260" r:id="rId7"/>
    <p:sldId id="316" r:id="rId8"/>
    <p:sldId id="257" r:id="rId9"/>
    <p:sldId id="317" r:id="rId10"/>
    <p:sldId id="259" r:id="rId11"/>
    <p:sldId id="319" r:id="rId12"/>
    <p:sldId id="258" r:id="rId13"/>
    <p:sldId id="299" r:id="rId14"/>
    <p:sldId id="256" r:id="rId15"/>
    <p:sldId id="261" r:id="rId16"/>
    <p:sldId id="307" r:id="rId17"/>
    <p:sldId id="300" r:id="rId18"/>
    <p:sldId id="309" r:id="rId19"/>
    <p:sldId id="308" r:id="rId20"/>
    <p:sldId id="301" r:id="rId21"/>
    <p:sldId id="314" r:id="rId22"/>
    <p:sldId id="303" r:id="rId23"/>
    <p:sldId id="304" r:id="rId24"/>
    <p:sldId id="305" r:id="rId25"/>
    <p:sldId id="310" r:id="rId26"/>
    <p:sldId id="315" r:id="rId27"/>
    <p:sldId id="311" r:id="rId28"/>
    <p:sldId id="282" r:id="rId29"/>
    <p:sldId id="312" r:id="rId30"/>
    <p:sldId id="313" r:id="rId31"/>
    <p:sldId id="285" r:id="rId32"/>
    <p:sldId id="286" r:id="rId33"/>
    <p:sldId id="287" r:id="rId34"/>
    <p:sldId id="288" r:id="rId35"/>
    <p:sldId id="283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E5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3634" autoAdjust="0"/>
  </p:normalViewPr>
  <p:slideViewPr>
    <p:cSldViewPr snapToGrid="0">
      <p:cViewPr>
        <p:scale>
          <a:sx n="70" d="100"/>
          <a:sy n="70" d="100"/>
        </p:scale>
        <p:origin x="-41" y="-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679190-943B-A33E-128B-AF66ABD270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DBBFE8E-4EA8-567C-F316-7CDED6E793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A7A2076-BF9F-9C95-63D0-477192CB56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F5B28A-D762-4A0D-B42B-D677DE20263B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B2C5060-6B19-4C85-F6AA-B37F9B290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0733E41-0F53-D3E8-5251-BD942E330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C93914-70E2-49E8-98FD-9F714194D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868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74180B-D074-BCCF-E49E-8E3CBAE38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F477117-3990-707E-F7A2-B3F21ACAE6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3C943B-22CE-FEF1-5E79-A740684646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F5B28A-D762-4A0D-B42B-D677DE20263B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D434501-00AC-BFFD-2B30-9B9F77AB1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1399E21-300E-EB1B-D0CD-9D6D7BC60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C93914-70E2-49E8-98FD-9F714194D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054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87E7F76-3201-5C1E-8A32-DC5D9B706D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FBB5691-12CD-0432-2E0E-97AE36442F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EA3CA0-A16B-4A02-F9B6-22FBC1C2EB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F5B28A-D762-4A0D-B42B-D677DE20263B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9018C8-9BE5-4320-8E2B-F44534CAC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962D29C-4BC2-4D7F-4F6F-067DF2F1D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C93914-70E2-49E8-98FD-9F714194D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3592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1BB3F9B-7B6F-7080-7FBC-A3A3AE4012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741"/>
          <a:stretch/>
        </p:blipFill>
        <p:spPr>
          <a:xfrm>
            <a:off x="-1" y="-2"/>
            <a:ext cx="12192000" cy="24429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DF2B43B-77BB-43C4-3FB4-9E8D978072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662" t="31201" r="17643" b="1090"/>
          <a:stretch/>
        </p:blipFill>
        <p:spPr>
          <a:xfrm>
            <a:off x="-1" y="1289145"/>
            <a:ext cx="12192000" cy="55688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2C47E17-5EEF-574B-357A-3A7BC39560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80" t="60349" b="32"/>
          <a:stretch/>
        </p:blipFill>
        <p:spPr>
          <a:xfrm>
            <a:off x="-1" y="3637935"/>
            <a:ext cx="12192000" cy="32200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C62E616-7844-C507-E237-4408A321497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01905" y="312253"/>
            <a:ext cx="9988183" cy="1404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47A2123-0F07-30B5-E74A-4DF6C6C4D7C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34210" y="142636"/>
            <a:ext cx="197179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5077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0254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6518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4203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047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8112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2885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058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35C20C-775A-2BEC-DAB9-6555CF1EE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5B283C-72F6-4DA7-9F92-6AB2C6D54C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040DD6-F64D-8D94-DC96-C93F3CF307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F5B28A-D762-4A0D-B42B-D677DE20263B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B177A38-59B3-8672-F29A-152BF4479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DA619E-2029-3720-96B9-D0FB13F64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C93914-70E2-49E8-98FD-9F714194D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1118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5478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978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1227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8386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5E78FBB-20A1-CF20-048E-C645A8E678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4" t="23107" r="23803" b="86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4414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5115ED-07DC-0175-6815-4047D2ED0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D91BBF8-A1B7-CD28-E198-C8C2D3D1C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A5ABB4-6C95-0C9F-AC0D-39208C7FFE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DE17A8F-4A85-90F6-76EF-F296C60ED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12E87E-54A5-857A-FEAA-64AC3391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62410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80896C-6FEC-6C05-BE38-70AF2DC00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0FEBDF0-CF64-4674-AD96-C2ECCF0C7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FA2D25D-0C6D-2E25-D519-739E2580D4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8623861-A02C-3FAD-037C-57757168C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9EC24D6-9B49-5351-8236-6E200C2BE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58676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C168E9-695D-94B1-89AE-0B1463AA5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D0DDEBB-C30C-27F7-FC42-A8E6C4E7C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36911F4-A7F3-0923-5496-601F5FC7BA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51F72D9-B0CD-89A4-16D9-A1B9E000CC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F406451-C2F5-3C35-C87D-96E3372C3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9306B54-9CFB-24D9-CF0D-39ECDE5D7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887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A1FADB-A962-2732-1FB8-082D0095D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9C5B1C0-45CB-1AFA-F4E4-CFF9B5D0C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7EB273A-A5A3-5E71-CC07-D25753565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E2F8833-4275-00E6-E9F6-D89FE7367A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CAAD5AD-0DEE-A8CF-3F99-108CE6E2B1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EC6A05E-2D46-55C3-1441-D723A45ED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3F0C37D-EF79-B662-69EE-B5EB77660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F26E3E7-8ACD-EA97-ACC4-2EE2A8ADA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10473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07C7C2-5CD6-110D-3D17-2653E9C24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AC386EC-CE61-821B-80B0-10137F3836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1EAF015-BF65-9576-0F95-AF676C58F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D58B547-C817-6DB6-0D3E-2211A9370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061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63C10B-80C3-FA62-F1EF-B9C5CF5E2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3D43CF0-EAF0-BA8F-65CA-9A7062A12D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E6B4150-0CB2-7E8D-C2E6-A048BA267C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F5B28A-D762-4A0D-B42B-D677DE20263B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122AE25-C280-2965-12F9-8A8D5BCEA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60A8ADC-2F7D-3448-8189-94FFDA54E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C93914-70E2-49E8-98FD-9F714194D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8654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B198CCF-DB6B-1528-98FB-6A19E2573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5AE894D-35DC-D98C-76D3-ADAA80C97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8987BAA-FE9E-978D-9241-4842DF24A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92023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AD577B-0AA2-7628-9B97-0E618CA35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96EECD-E56F-1909-F023-1631FAA3E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7B54D9F-EC07-990F-1325-E929F856D0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D592D13-494F-DC68-5D2A-87FC161546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667514E-1AAF-EE81-2217-9CBDD5333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B1887C7-E7D1-0723-4F9B-B0E36FF77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7524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214691-228D-6A0E-3498-3E362018B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1A21740-D6D7-50D9-EF27-EE498F5B98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2FE409C-B43F-ABE5-D2AD-104D85F0CF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957F4E7-127B-D543-6FF0-DA0D13326C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153A043-3C91-DBBC-A862-722158031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E156457-1446-2EB8-FDB9-68165F6D8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2439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D57402-5ABF-167F-B7FC-5F9970D7F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6069E7C-92A2-89BE-1F9F-9001D494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EAD4768-D51A-3E06-6D08-0553058939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ADEEE10-CF93-FF88-5456-5A38C759E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F62FEDD-B381-27AB-91B3-0602F6D4D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50108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192F30A-F20A-78E8-0EBF-4852778B11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C81DABA-1A6A-028A-E3C2-04045CCA42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ED27007-BC07-8E9D-3924-4A011B196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75AE2E5-2535-7904-3A2A-2E0E5D947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0FBFEC8-627C-D8E7-B7BD-599614CC4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8168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0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54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47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94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12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7017FE-362D-E017-31F3-DE914DA77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42BD9AF-745C-F5C5-B47E-476D9C8C11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8D8B3AD-D436-DA26-35A6-A6F699882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BB2554-0C46-D247-2FAB-530A49288A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F5B28A-D762-4A0D-B42B-D677DE20263B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E66467D-9C3E-8C21-EFEC-30652C0F1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D370F81-B972-CAFD-499E-F14A116DD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C93914-70E2-49E8-98FD-9F714194D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4415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4E82D6-BA2B-871F-9BC0-CAEBE16298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A4D70BE-87FE-EA5B-DE58-E906F63AB3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D488C6B-7ADB-3249-72CB-22CD9EE824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DBC3E1F-F1B6-0AE9-194D-29A6C9A4E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28EB51D-08BC-DC52-7877-91CE232A6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66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F60A22-3E45-995F-37A2-EFAED8E01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354FC29-09CB-08B3-3F97-C8EFE184E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4697835-B05C-16CA-C7EA-473BA8FE73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8426B3-87FB-006A-896D-26E6E1939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5B4B9F5-0050-CCA1-D131-795E6A5B9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30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162AFC-69D2-28B2-AAC0-0C68501B9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D7C8103-2F8B-2166-E873-88A2203384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FB909F5-0747-24F1-127E-E94DB91FA9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537C5C-B9EA-2CD0-5A92-6F2C410E5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B29931-E4A4-BB5E-F150-0385031F6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44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CB9BBE-24DD-D05C-5A16-94F3C3E3A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D71A52-6446-3B26-1499-21C31422E8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0497D5C-F752-4123-7426-21FAFA2E73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99AB35D-3B6E-1FB6-9699-392210544B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8DEEB45-7384-D4BD-BE82-AED739486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B667783-B7DC-50E6-0205-FF09242EA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93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D924DF-DEFB-6E8A-19DA-32EE4987B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7F838E-C903-2B1B-85E7-39ACEC5233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672413E-BD88-A9ED-3735-099577E56D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C26E50B-52A2-2601-AC8D-35661920A6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F63E2D8-5D8D-6B7F-A197-64E8758CFC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6491E0F-4FB8-D6C1-9F12-D349871486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66A4BFD-8A84-C89E-8810-43632BE13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0FFB9BD-3050-E205-2FDC-635768913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4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88A922-F9B6-8A10-2CF1-D725F43A9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5076881-B1A7-3256-4FCF-C21A22B8BF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357F255-D5D8-D645-A8CF-144178F8D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64FF8D2-BA4D-68C7-B66B-54A4CB3A4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13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E0DABFD-4E65-13C8-E780-7FCCA87EFC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5CEBD42-27FF-3574-EB5D-0667F7586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7FA39BB-71FD-8950-98B7-85D87DA9E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32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549C6C-429A-B125-E38B-75110BBBE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02FE31B-A735-5AAB-62D4-DD21B5950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17B4914-9FD3-3FE6-2344-7695C05CD0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2DDA540-505D-7C48-90CF-20D0F5A85D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B0FBDA5-13AD-B4B3-E66F-60DDBA128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9E910C8-33BA-980A-F4E7-817909FAC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97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A9E18D-9B84-5F05-FD3B-3870C0918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15F97AC-DDA8-B885-E06D-54876BC42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FE926FF-D5E3-4585-A24E-B51EA45EC3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399B1E2-5FE6-6C3B-2814-7E21F6AF23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C791A17-38C6-172C-7B95-FA1CCA78C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16C3793-688E-0391-6213-5DBE76610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49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50FD9F-182F-9AB5-4CF4-C7A342178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F85E535-58C2-3B68-230E-85CAC7AF9D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34BB80-8B6B-6B79-36AF-06038AFB89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EBCEE7-8AF3-A2EF-67CD-A3B513E06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548F62-3074-620F-1638-46F2691CB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14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22F7DC-885A-2568-94DF-4AF2744E3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E0EFDC0-270A-F597-FF6A-6C842BC32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6BC7451-FE65-095B-EC4E-4CEDCCE2C4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E044FDF-E3C4-DB8B-B399-A63B2AE7CC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F1123C0-9696-42EF-58B2-E46BC4D309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42659F1-0491-FCE0-3A82-1D075C2C6C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F5B28A-D762-4A0D-B42B-D677DE20263B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CF7B388-29D1-68CD-19B5-E35513C80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752F71D-46D8-B2E1-30E0-D499C89B5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C93914-70E2-49E8-98FD-9F714194D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9650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245B0E2-7EA3-D6AE-02E0-926D61EB35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90DB66B-62F7-28B7-72A2-C058900E6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EE02753-F040-ADE3-5C16-4D03D8AD68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1351A1-FDE5-1533-4EE6-A752B8537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6EDBE20-61DC-961D-B0EE-106ECF156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3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92A79A-7ABC-8562-E61B-C28DFCFE4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C1DEEBB-D3DE-F81F-20C1-BA2FB33908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F5B28A-D762-4A0D-B42B-D677DE20263B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D914D05-B260-7594-0E85-0626B7C07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57FD372-0754-43EB-C7C0-967B083F7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C93914-70E2-49E8-98FD-9F714194D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440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71058CE-294F-541D-7E0D-B91A6028DB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F5B28A-D762-4A0D-B42B-D677DE20263B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7FC442D-4D17-0779-E5D6-1F4E77FEF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D884B4D-A5E3-2457-F3B0-439D6FC90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C93914-70E2-49E8-98FD-9F714194D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718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E1FD81-62D7-FF8E-9D10-CBFF31583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A40EEE2-6035-FF8B-E514-FBE4AB3F0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E183D23-8294-838C-58C5-4C8A4F1AB4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A548046-FA60-4B66-2A09-6004C03C63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F5B28A-D762-4A0D-B42B-D677DE20263B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0C8E066-DB87-3CAE-6A48-7877C21AA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27DB730-05C8-525F-E72D-6F2DC922F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C93914-70E2-49E8-98FD-9F714194D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556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F8CEA6-1FE3-307B-0CBD-C026E2D4F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423291E-DFBF-D6D2-3C80-3AA641A576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56B36B9-F1F0-C433-3539-9257FB851E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CD3FF7A-F0A7-37AD-4071-586674804A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F5B28A-D762-4A0D-B42B-D677DE20263B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EC861DF-A691-F313-1D76-77FC27A13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81321DA-7200-A1E5-5D98-28C4DF09F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C93914-70E2-49E8-98FD-9F714194D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276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7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9" Type="http://schemas.openxmlformats.org/officeDocument/2006/relationships/tags" Target="../tags/tag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4658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588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847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D0746E64-BA38-7722-784D-4DBD1E8471A8}"/>
              </a:ext>
            </a:extLst>
          </p:cNvPr>
          <p:cNvSpPr txBox="1"/>
          <p:nvPr userDrawn="1"/>
        </p:nvSpPr>
        <p:spPr>
          <a:xfrm>
            <a:off x="0" y="-26426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92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9738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5.gif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7.wdp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40.png"/><Relationship Id="rId4" Type="http://schemas.openxmlformats.org/officeDocument/2006/relationships/image" Target="../media/image37.png"/><Relationship Id="rId9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9.xml"/><Relationship Id="rId7" Type="http://schemas.microsoft.com/office/2007/relationships/hdphoto" Target="../media/hdphoto8.wdp"/><Relationship Id="rId12" Type="http://schemas.openxmlformats.org/officeDocument/2006/relationships/image" Target="../media/image48.sv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3.png"/><Relationship Id="rId11" Type="http://schemas.openxmlformats.org/officeDocument/2006/relationships/image" Target="../media/image46.png"/><Relationship Id="rId5" Type="http://schemas.openxmlformats.org/officeDocument/2006/relationships/image" Target="../media/image34.png"/><Relationship Id="rId10" Type="http://schemas.openxmlformats.org/officeDocument/2006/relationships/image" Target="../media/image45.gif"/><Relationship Id="rId4" Type="http://schemas.openxmlformats.org/officeDocument/2006/relationships/image" Target="../media/image42.jpeg"/><Relationship Id="rId9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45.gif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43.png"/><Relationship Id="rId12" Type="http://schemas.microsoft.com/office/2007/relationships/hdphoto" Target="../media/hdphoto9.wdp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4.png"/><Relationship Id="rId11" Type="http://schemas.openxmlformats.org/officeDocument/2006/relationships/image" Target="../media/image50.png"/><Relationship Id="rId5" Type="http://schemas.openxmlformats.org/officeDocument/2006/relationships/image" Target="../media/image42.jpeg"/><Relationship Id="rId10" Type="http://schemas.openxmlformats.org/officeDocument/2006/relationships/image" Target="../media/image48.svg"/><Relationship Id="rId4" Type="http://schemas.openxmlformats.org/officeDocument/2006/relationships/audio" Target="../media/audio1.wav"/><Relationship Id="rId9" Type="http://schemas.openxmlformats.org/officeDocument/2006/relationships/image" Target="../media/image46.png"/><Relationship Id="rId1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microsoft.com/office/2007/relationships/hdphoto" Target="../media/hdphoto11.wdp"/><Relationship Id="rId4" Type="http://schemas.openxmlformats.org/officeDocument/2006/relationships/image" Target="../media/image52.png"/><Relationship Id="rId9" Type="http://schemas.microsoft.com/office/2007/relationships/hdphoto" Target="../media/hdphoto1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9.xml"/><Relationship Id="rId7" Type="http://schemas.microsoft.com/office/2007/relationships/hdphoto" Target="../media/hdphoto8.wdp"/><Relationship Id="rId12" Type="http://schemas.openxmlformats.org/officeDocument/2006/relationships/image" Target="../media/image45.gif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43.png"/><Relationship Id="rId11" Type="http://schemas.microsoft.com/office/2007/relationships/hdphoto" Target="../media/hdphoto9.wdp"/><Relationship Id="rId5" Type="http://schemas.openxmlformats.org/officeDocument/2006/relationships/image" Target="../media/image34.png"/><Relationship Id="rId10" Type="http://schemas.openxmlformats.org/officeDocument/2006/relationships/image" Target="../media/image50.png"/><Relationship Id="rId4" Type="http://schemas.openxmlformats.org/officeDocument/2006/relationships/image" Target="../media/image42.jpeg"/><Relationship Id="rId9" Type="http://schemas.openxmlformats.org/officeDocument/2006/relationships/image" Target="../media/image48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18.png"/><Relationship Id="rId5" Type="http://schemas.openxmlformats.org/officeDocument/2006/relationships/image" Target="../media/image35.gif"/><Relationship Id="rId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0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openxmlformats.org/officeDocument/2006/relationships/image" Target="../media/image72.png"/><Relationship Id="rId3" Type="http://schemas.openxmlformats.org/officeDocument/2006/relationships/audio" Target="../media/audio3.wav"/><Relationship Id="rId7" Type="http://schemas.openxmlformats.org/officeDocument/2006/relationships/image" Target="../media/image66.png"/><Relationship Id="rId12" Type="http://schemas.openxmlformats.org/officeDocument/2006/relationships/slide" Target="slide29.xml"/><Relationship Id="rId2" Type="http://schemas.openxmlformats.org/officeDocument/2006/relationships/audio" Target="../media/audio2.wav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5.png"/><Relationship Id="rId11" Type="http://schemas.openxmlformats.org/officeDocument/2006/relationships/image" Target="../media/image71.png"/><Relationship Id="rId5" Type="http://schemas.openxmlformats.org/officeDocument/2006/relationships/image" Target="../media/image64.png"/><Relationship Id="rId15" Type="http://schemas.openxmlformats.org/officeDocument/2006/relationships/image" Target="../media/image73.png"/><Relationship Id="rId10" Type="http://schemas.openxmlformats.org/officeDocument/2006/relationships/slide" Target="slide28.xml"/><Relationship Id="rId4" Type="http://schemas.openxmlformats.org/officeDocument/2006/relationships/image" Target="../media/image69.png"/><Relationship Id="rId9" Type="http://schemas.openxmlformats.org/officeDocument/2006/relationships/image" Target="../media/image70.png"/><Relationship Id="rId14" Type="http://schemas.openxmlformats.org/officeDocument/2006/relationships/slide" Target="slide2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audio" Target="../media/audio5.wav"/><Relationship Id="rId7" Type="http://schemas.openxmlformats.org/officeDocument/2006/relationships/image" Target="../media/image7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7.png"/><Relationship Id="rId11" Type="http://schemas.openxmlformats.org/officeDocument/2006/relationships/image" Target="../media/image74.png"/><Relationship Id="rId5" Type="http://schemas.openxmlformats.org/officeDocument/2006/relationships/image" Target="../media/image76.png"/><Relationship Id="rId10" Type="http://schemas.openxmlformats.org/officeDocument/2006/relationships/image" Target="../media/image73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audio" Target="../media/audio5.wav"/><Relationship Id="rId7" Type="http://schemas.openxmlformats.org/officeDocument/2006/relationships/image" Target="../media/image7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7.png"/><Relationship Id="rId11" Type="http://schemas.openxmlformats.org/officeDocument/2006/relationships/image" Target="../media/image74.png"/><Relationship Id="rId5" Type="http://schemas.openxmlformats.org/officeDocument/2006/relationships/image" Target="../media/image76.png"/><Relationship Id="rId10" Type="http://schemas.openxmlformats.org/officeDocument/2006/relationships/image" Target="../media/image70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audio" Target="../media/audio5.wav"/><Relationship Id="rId7" Type="http://schemas.openxmlformats.org/officeDocument/2006/relationships/image" Target="../media/image7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7.png"/><Relationship Id="rId11" Type="http://schemas.openxmlformats.org/officeDocument/2006/relationships/image" Target="../media/image74.png"/><Relationship Id="rId5" Type="http://schemas.openxmlformats.org/officeDocument/2006/relationships/image" Target="../media/image76.png"/><Relationship Id="rId10" Type="http://schemas.openxmlformats.org/officeDocument/2006/relationships/image" Target="../media/image7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audio" Target="../media/audio5.wav"/><Relationship Id="rId7" Type="http://schemas.openxmlformats.org/officeDocument/2006/relationships/image" Target="../media/image7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7.png"/><Relationship Id="rId11" Type="http://schemas.openxmlformats.org/officeDocument/2006/relationships/image" Target="../media/image74.png"/><Relationship Id="rId5" Type="http://schemas.openxmlformats.org/officeDocument/2006/relationships/image" Target="../media/image76.png"/><Relationship Id="rId10" Type="http://schemas.openxmlformats.org/officeDocument/2006/relationships/image" Target="../media/image72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7.gif"/><Relationship Id="rId4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1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12" Type="http://schemas.openxmlformats.org/officeDocument/2006/relationships/image" Target="../media/image28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4.png"/><Relationship Id="rId11" Type="http://schemas.openxmlformats.org/officeDocument/2006/relationships/image" Target="../media/image82.png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27.png"/><Relationship Id="rId14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8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2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21.png"/><Relationship Id="rId5" Type="http://schemas.microsoft.com/office/2007/relationships/media" Target="../media/media4.mp4"/><Relationship Id="rId10" Type="http://schemas.openxmlformats.org/officeDocument/2006/relationships/image" Target="../media/image20.png"/><Relationship Id="rId4" Type="http://schemas.microsoft.com/office/2007/relationships/media" Target="../media/media3.m4a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8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2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21.png"/><Relationship Id="rId5" Type="http://schemas.microsoft.com/office/2007/relationships/media" Target="../media/media4.mp4"/><Relationship Id="rId10" Type="http://schemas.openxmlformats.org/officeDocument/2006/relationships/image" Target="../media/image20.png"/><Relationship Id="rId4" Type="http://schemas.microsoft.com/office/2007/relationships/media" Target="../media/media3.m4a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8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2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21.png"/><Relationship Id="rId5" Type="http://schemas.microsoft.com/office/2007/relationships/media" Target="../media/media4.mp4"/><Relationship Id="rId10" Type="http://schemas.openxmlformats.org/officeDocument/2006/relationships/image" Target="../media/image20.png"/><Relationship Id="rId4" Type="http://schemas.microsoft.com/office/2007/relationships/media" Target="../media/media3.m4a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7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jpe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4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-36195" y="1503784"/>
            <a:ext cx="12228195" cy="3547110"/>
          </a:xfrm>
          <a:prstGeom prst="rect">
            <a:avLst/>
          </a:prstGeom>
          <a:solidFill>
            <a:srgbClr val="FF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0" y="159119"/>
            <a:ext cx="12232005" cy="6858000"/>
            <a:chOff x="-31" y="0"/>
            <a:chExt cx="19263" cy="10800"/>
          </a:xfrm>
        </p:grpSpPr>
        <p:pic>
          <p:nvPicPr>
            <p:cNvPr id="23" name="图片 22" descr="E:\PPT\千库网\资料\素材\组 9.png组 9"/>
            <p:cNvPicPr>
              <a:picLocks noChangeAspect="1"/>
            </p:cNvPicPr>
            <p:nvPr/>
          </p:nvPicPr>
          <p:blipFill>
            <a:blip r:embed="rId3"/>
            <a:srcRect l="4153" t="24271" r="3064" b="36054"/>
            <a:stretch>
              <a:fillRect/>
            </a:stretch>
          </p:blipFill>
          <p:spPr>
            <a:xfrm flipH="1">
              <a:off x="-31" y="0"/>
              <a:ext cx="19256" cy="3347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>
              <a:off x="-20" y="8338"/>
              <a:ext cx="19252" cy="2462"/>
              <a:chOff x="-20" y="8338"/>
              <a:chExt cx="19252" cy="2462"/>
            </a:xfrm>
          </p:grpSpPr>
          <p:pic>
            <p:nvPicPr>
              <p:cNvPr id="61" name="图片 60" descr="矢量智能对象"/>
              <p:cNvPicPr>
                <a:picLocks noChangeAspect="1"/>
              </p:cNvPicPr>
              <p:nvPr/>
            </p:nvPicPr>
            <p:blipFill>
              <a:blip r:embed="rId4"/>
              <a:srcRect l="23614" b="37097"/>
              <a:stretch>
                <a:fillRect/>
              </a:stretch>
            </p:blipFill>
            <p:spPr>
              <a:xfrm>
                <a:off x="-20" y="8338"/>
                <a:ext cx="3251" cy="2440"/>
              </a:xfrm>
              <a:prstGeom prst="rect">
                <a:avLst/>
              </a:prstGeom>
            </p:spPr>
          </p:pic>
          <p:pic>
            <p:nvPicPr>
              <p:cNvPr id="62" name="图片 61" descr="组 10"/>
              <p:cNvPicPr>
                <a:picLocks noChangeAspect="1"/>
              </p:cNvPicPr>
              <p:nvPr/>
            </p:nvPicPr>
            <p:blipFill>
              <a:blip r:embed="rId5"/>
              <a:srcRect r="22588" b="30591"/>
              <a:stretch>
                <a:fillRect/>
              </a:stretch>
            </p:blipFill>
            <p:spPr>
              <a:xfrm>
                <a:off x="15565" y="8547"/>
                <a:ext cx="3667" cy="2253"/>
              </a:xfrm>
              <a:prstGeom prst="rect">
                <a:avLst/>
              </a:prstGeom>
            </p:spPr>
          </p:pic>
        </p:grpSp>
      </p:grpSp>
      <p:pic>
        <p:nvPicPr>
          <p:cNvPr id="57" name="图片 56" descr="3d6d4de7dbb5ea7020e22a244ccd52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2286" y="3930082"/>
            <a:ext cx="6041486" cy="3741220"/>
          </a:xfrm>
          <a:prstGeom prst="rect">
            <a:avLst/>
          </a:prstGeom>
        </p:spPr>
      </p:pic>
      <p:pic>
        <p:nvPicPr>
          <p:cNvPr id="66" name="图片 65" descr="图层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458231">
            <a:off x="6198789" y="450276"/>
            <a:ext cx="3333750" cy="723900"/>
          </a:xfrm>
          <a:prstGeom prst="rect">
            <a:avLst/>
          </a:prstGeom>
        </p:spPr>
      </p:pic>
      <p:pic>
        <p:nvPicPr>
          <p:cNvPr id="69" name="图片 68" descr="矢量智能对象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60000">
            <a:off x="907028" y="1643621"/>
            <a:ext cx="1060450" cy="336105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8F97730-EA21-E106-E5ED-33700E7229B0}"/>
              </a:ext>
            </a:extLst>
          </p:cNvPr>
          <p:cNvSpPr/>
          <p:nvPr/>
        </p:nvSpPr>
        <p:spPr>
          <a:xfrm>
            <a:off x="5117582" y="2647275"/>
            <a:ext cx="7074418" cy="11208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Giáo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Đào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Thị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Thuỳ</a:t>
            </a:r>
            <a:r>
              <a:rPr kumimoji="0" lang="en-US" sz="2800" b="0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 Narrow" panose="020B0004020202020204" pitchFamily="34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2A1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 Narrow" panose="020B0004020202020204" pitchFamily="34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2E8C32F-7E04-382B-5135-528D7377344D}"/>
              </a:ext>
            </a:extLst>
          </p:cNvPr>
          <p:cNvSpPr/>
          <p:nvPr/>
        </p:nvSpPr>
        <p:spPr>
          <a:xfrm>
            <a:off x="2892286" y="382137"/>
            <a:ext cx="6811272" cy="16288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UBND PHƯỜNG HƯNG ĐẠO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TRƯỜNG TIỂU HỌC HƯNG ĐẠO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32217D0-E617-4003-9C4B-F455332A90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0173"/>
            <a:ext cx="12192000" cy="807817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4864FDBD-761B-48C4-850F-2354EA47FAB4}"/>
              </a:ext>
            </a:extLst>
          </p:cNvPr>
          <p:cNvGrpSpPr/>
          <p:nvPr/>
        </p:nvGrpSpPr>
        <p:grpSpPr>
          <a:xfrm>
            <a:off x="4572000" y="902900"/>
            <a:ext cx="6705600" cy="5258603"/>
            <a:chOff x="6934200" y="1354349"/>
            <a:chExt cx="10058400" cy="788790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6934200" y="1354349"/>
              <a:ext cx="10058400" cy="7887905"/>
            </a:xfrm>
            <a:prstGeom prst="rect">
              <a:avLst/>
            </a:prstGeom>
          </p:spPr>
        </p:pic>
        <p:sp>
          <p:nvSpPr>
            <p:cNvPr id="6" name="TextBox 7">
              <a:extLst>
                <a:ext uri="{FF2B5EF4-FFF2-40B4-BE49-F238E27FC236}">
                  <a16:creationId xmlns:a16="http://schemas.microsoft.com/office/drawing/2014/main" xmlns="" id="{CD40760E-596A-4FE4-970B-ACCD543EE10F}"/>
                </a:ext>
              </a:extLst>
            </p:cNvPr>
            <p:cNvSpPr txBox="1"/>
            <p:nvPr/>
          </p:nvSpPr>
          <p:spPr>
            <a:xfrm>
              <a:off x="8346653" y="4215670"/>
              <a:ext cx="7233494" cy="28429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7288"/>
                </a:lnSpc>
              </a:pPr>
              <a:r>
                <a:rPr lang="vi-VN" sz="7592" b="1" dirty="0">
                  <a:solidFill>
                    <a:srgbClr val="2470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TRUY TÌM MẬT THƯ</a:t>
              </a:r>
              <a:endParaRPr lang="en-US" sz="7592" b="1" dirty="0">
                <a:solidFill>
                  <a:srgbClr val="24703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xmlns="" id="{EE7CCB5D-25FA-4BCD-B4B9-D6A93D469F4D}"/>
              </a:ext>
            </a:extLst>
          </p:cNvPr>
          <p:cNvSpPr/>
          <p:nvPr/>
        </p:nvSpPr>
        <p:spPr>
          <a:xfrm>
            <a:off x="619760" y="91440"/>
            <a:ext cx="2943346" cy="1637637"/>
          </a:xfrm>
          <a:prstGeom prst="wedgeEllipseCallout">
            <a:avLst>
              <a:gd name="adj1" fmla="val 40829"/>
              <a:gd name="adj2" fmla="val 57394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vi-VN" sz="24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Xin chào các bạn, mình là Nam</a:t>
            </a:r>
            <a:r>
              <a:rPr lang="en-US" sz="24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</p:txBody>
      </p:sp>
      <p:pic>
        <p:nvPicPr>
          <p:cNvPr id="9" name="Picture 8" descr="A cartoon of a child&#10;&#10;Description automatically generated">
            <a:extLst>
              <a:ext uri="{FF2B5EF4-FFF2-40B4-BE49-F238E27FC236}">
                <a16:creationId xmlns:a16="http://schemas.microsoft.com/office/drawing/2014/main" xmlns="" id="{FDB0AEF7-8D14-6E1A-8AE3-0EA2C0283D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9409" y="1828800"/>
            <a:ext cx="2891164" cy="5029200"/>
          </a:xfrm>
          <a:prstGeom prst="rect">
            <a:avLst/>
          </a:prstGeom>
        </p:spPr>
      </p:pic>
      <p:pic>
        <p:nvPicPr>
          <p:cNvPr id="12" name="1">
            <a:hlinkClick r:id="" action="ppaction://media"/>
            <a:extLst>
              <a:ext uri="{FF2B5EF4-FFF2-40B4-BE49-F238E27FC236}">
                <a16:creationId xmlns:a16="http://schemas.microsoft.com/office/drawing/2014/main" xmlns="" id="{65670D90-B31D-01CD-55ED-E9B42AEDA2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05711" y="918535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7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14300" y="409575"/>
            <a:ext cx="11963400" cy="6124575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Table 14">
            <a:extLst>
              <a:ext uri="{FF2B5EF4-FFF2-40B4-BE49-F238E27FC236}">
                <a16:creationId xmlns:a16="http://schemas.microsoft.com/office/drawing/2014/main" xmlns="" id="{369EDE14-1A66-4BA3-A13E-0E7F238B04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0704119"/>
              </p:ext>
            </p:extLst>
          </p:nvPr>
        </p:nvGraphicFramePr>
        <p:xfrm>
          <a:off x="783771" y="1257800"/>
          <a:ext cx="10384970" cy="3596640"/>
        </p:xfrm>
        <a:graphic>
          <a:graphicData uri="http://schemas.openxmlformats.org/drawingml/2006/table">
            <a:tbl>
              <a:tblPr firstRow="1" bandRow="1"/>
              <a:tblGrid>
                <a:gridCol w="5192485">
                  <a:extLst>
                    <a:ext uri="{9D8B030D-6E8A-4147-A177-3AD203B41FA5}">
                      <a16:colId xmlns:a16="http://schemas.microsoft.com/office/drawing/2014/main" xmlns="" val="3299483142"/>
                    </a:ext>
                  </a:extLst>
                </a:gridCol>
                <a:gridCol w="5192485">
                  <a:extLst>
                    <a:ext uri="{9D8B030D-6E8A-4147-A177-3AD203B41FA5}">
                      <a16:colId xmlns:a16="http://schemas.microsoft.com/office/drawing/2014/main" xmlns="" val="3025024103"/>
                    </a:ext>
                  </a:extLst>
                </a:gridCol>
              </a:tblGrid>
              <a:tr h="250036">
                <a:tc>
                  <a:txBody>
                    <a:bodyPr/>
                    <a:lstStyle/>
                    <a:p>
                      <a:pPr algn="ctr"/>
                      <a:r>
                        <a:rPr lang="x-none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 ngữ chỉ hoạt động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 ngữ chỉ đặc điểm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776617747"/>
                  </a:ext>
                </a:extLst>
              </a:tr>
              <a:tr h="2383680">
                <a:tc>
                  <a:txBody>
                    <a:bodyPr/>
                    <a:lstStyle/>
                    <a:p>
                      <a:endParaRPr lang="en-US" sz="2800" dirty="0">
                        <a:latin typeface="+mj-lt"/>
                      </a:endParaRPr>
                    </a:p>
                    <a:p>
                      <a:endParaRPr lang="x-none" sz="2800" dirty="0">
                        <a:latin typeface="+mj-lt"/>
                      </a:endParaRPr>
                    </a:p>
                    <a:p>
                      <a:endParaRPr lang="x-none" sz="2800" dirty="0">
                        <a:latin typeface="+mj-lt"/>
                      </a:endParaRPr>
                    </a:p>
                    <a:p>
                      <a:endParaRPr lang="x-none" sz="2800" dirty="0">
                        <a:latin typeface="+mj-lt"/>
                      </a:endParaRPr>
                    </a:p>
                    <a:p>
                      <a:endParaRPr lang="x-none" sz="2800" dirty="0">
                        <a:latin typeface="+mj-lt"/>
                      </a:endParaRPr>
                    </a:p>
                    <a:p>
                      <a:endParaRPr lang="x-none" sz="2800" dirty="0">
                        <a:latin typeface="+mj-lt"/>
                      </a:endParaRPr>
                    </a:p>
                    <a:p>
                      <a:endParaRPr lang="x-none" sz="2800" dirty="0">
                        <a:latin typeface="+mj-lt"/>
                      </a:endParaRP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x-none" sz="2800" dirty="0">
                        <a:latin typeface="+mj-lt"/>
                      </a:endParaRP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451163132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B3740CA-0006-5AFD-046A-AAFD9DD9E929}"/>
              </a:ext>
            </a:extLst>
          </p:cNvPr>
          <p:cNvSpPr txBox="1"/>
          <p:nvPr/>
        </p:nvSpPr>
        <p:spPr>
          <a:xfrm>
            <a:off x="3015344" y="424780"/>
            <a:ext cx="8496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3497F624-70C7-8825-7F65-F6E5B7CA6874}"/>
              </a:ext>
            </a:extLst>
          </p:cNvPr>
          <p:cNvGrpSpPr/>
          <p:nvPr/>
        </p:nvGrpSpPr>
        <p:grpSpPr>
          <a:xfrm>
            <a:off x="1742137" y="4805427"/>
            <a:ext cx="3150355" cy="838634"/>
            <a:chOff x="548959" y="3083251"/>
            <a:chExt cx="1808980" cy="751142"/>
          </a:xfrm>
        </p:grpSpPr>
        <p:pic>
          <p:nvPicPr>
            <p:cNvPr id="14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xmlns="" id="{49176A4A-586F-1F0A-796E-DEDA883275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47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548959" y="3083251"/>
              <a:ext cx="1808980" cy="7511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ECFBA1BA-4D15-EAF6-91F2-94DE9D3DD6D5}"/>
                </a:ext>
              </a:extLst>
            </p:cNvPr>
            <p:cNvSpPr txBox="1"/>
            <p:nvPr/>
          </p:nvSpPr>
          <p:spPr>
            <a:xfrm>
              <a:off x="975089" y="3266173"/>
              <a:ext cx="1104856" cy="4135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</a:t>
              </a:r>
              <a:r>
                <a:rPr lang="x-none" sz="2400" b="1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hường bạn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D061E6E6-B7EF-6F00-6810-7A3A33FB8C9A}"/>
              </a:ext>
            </a:extLst>
          </p:cNvPr>
          <p:cNvGrpSpPr/>
          <p:nvPr/>
        </p:nvGrpSpPr>
        <p:grpSpPr>
          <a:xfrm>
            <a:off x="5164939" y="5652854"/>
            <a:ext cx="2909835" cy="895743"/>
            <a:chOff x="3018088" y="3566909"/>
            <a:chExt cx="1670870" cy="802294"/>
          </a:xfrm>
        </p:grpSpPr>
        <p:pic>
          <p:nvPicPr>
            <p:cNvPr id="17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xmlns="" id="{142185CE-A22F-7D58-A4A1-DF22A1D28C7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4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3018088" y="3566909"/>
              <a:ext cx="1670870" cy="8022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D5227A73-EA84-BA21-E782-F2629E1B361E}"/>
                </a:ext>
              </a:extLst>
            </p:cNvPr>
            <p:cNvSpPr txBox="1"/>
            <p:nvPr/>
          </p:nvSpPr>
          <p:spPr>
            <a:xfrm>
              <a:off x="3507212" y="3761305"/>
              <a:ext cx="658319" cy="4135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chia sẻ</a:t>
              </a:r>
              <a:endParaRPr lang="x-none" sz="24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B503E03F-61F1-F8AF-2D92-EAF2CB7E3C18}"/>
              </a:ext>
            </a:extLst>
          </p:cNvPr>
          <p:cNvGrpSpPr/>
          <p:nvPr/>
        </p:nvGrpSpPr>
        <p:grpSpPr>
          <a:xfrm>
            <a:off x="7986438" y="4666179"/>
            <a:ext cx="2758284" cy="872250"/>
            <a:chOff x="4780150" y="2978288"/>
            <a:chExt cx="1583847" cy="781252"/>
          </a:xfrm>
        </p:grpSpPr>
        <p:pic>
          <p:nvPicPr>
            <p:cNvPr id="20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xmlns="" id="{D8C36715-4FB0-9F0B-CA70-1F901D0988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3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4780150" y="2978288"/>
              <a:ext cx="1583847" cy="781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B24B677B-8ABD-5FF9-5213-53DA0C413AD8}"/>
                </a:ext>
              </a:extLst>
            </p:cNvPr>
            <p:cNvSpPr txBox="1"/>
            <p:nvPr/>
          </p:nvSpPr>
          <p:spPr>
            <a:xfrm>
              <a:off x="5225367" y="3123958"/>
              <a:ext cx="729195" cy="4135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giúp đỡ</a:t>
              </a:r>
              <a:endParaRPr lang="x-none" sz="24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6B5DDED3-7710-9A90-051F-52F6BDA15215}"/>
              </a:ext>
            </a:extLst>
          </p:cNvPr>
          <p:cNvGrpSpPr/>
          <p:nvPr/>
        </p:nvGrpSpPr>
        <p:grpSpPr>
          <a:xfrm>
            <a:off x="2326842" y="5718738"/>
            <a:ext cx="2799335" cy="921113"/>
            <a:chOff x="1296209" y="4151193"/>
            <a:chExt cx="1607419" cy="825017"/>
          </a:xfrm>
        </p:grpSpPr>
        <p:pic>
          <p:nvPicPr>
            <p:cNvPr id="23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xmlns="" id="{A5487203-27D2-8BEE-7424-1823FB13C50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5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1296209" y="4151193"/>
              <a:ext cx="1607419" cy="825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1EB833EC-0BD7-0170-AFE2-B6D196801CD8}"/>
                </a:ext>
              </a:extLst>
            </p:cNvPr>
            <p:cNvSpPr txBox="1"/>
            <p:nvPr/>
          </p:nvSpPr>
          <p:spPr>
            <a:xfrm>
              <a:off x="1686201" y="4334115"/>
              <a:ext cx="829525" cy="4135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chăm chỉ</a:t>
              </a:r>
              <a:endParaRPr lang="x-none" sz="24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3834FA60-E7A1-E923-CF2A-706970C9DDCD}"/>
              </a:ext>
            </a:extLst>
          </p:cNvPr>
          <p:cNvGrpSpPr/>
          <p:nvPr/>
        </p:nvGrpSpPr>
        <p:grpSpPr>
          <a:xfrm>
            <a:off x="8041557" y="5757993"/>
            <a:ext cx="2804537" cy="924337"/>
            <a:chOff x="4739992" y="4151355"/>
            <a:chExt cx="1610406" cy="827905"/>
          </a:xfrm>
        </p:grpSpPr>
        <p:pic>
          <p:nvPicPr>
            <p:cNvPr id="26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xmlns="" id="{4E20A49B-76E9-CF5F-F70A-35E361D0BF7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4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4739992" y="4151355"/>
              <a:ext cx="1610406" cy="827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06B7D295-D30F-713B-BC01-68E5C2FE90B3}"/>
                </a:ext>
              </a:extLst>
            </p:cNvPr>
            <p:cNvSpPr txBox="1"/>
            <p:nvPr/>
          </p:nvSpPr>
          <p:spPr>
            <a:xfrm>
              <a:off x="5194081" y="4373435"/>
              <a:ext cx="761522" cy="4135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tươi vui</a:t>
              </a:r>
              <a:endParaRPr lang="x-none" sz="24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A1A148F2-9DBF-2B8D-1C64-BBC33DCA914E}"/>
              </a:ext>
            </a:extLst>
          </p:cNvPr>
          <p:cNvGrpSpPr/>
          <p:nvPr/>
        </p:nvGrpSpPr>
        <p:grpSpPr>
          <a:xfrm>
            <a:off x="5105737" y="4704058"/>
            <a:ext cx="2969037" cy="875432"/>
            <a:chOff x="1193891" y="4197349"/>
            <a:chExt cx="1704864" cy="784102"/>
          </a:xfrm>
        </p:grpSpPr>
        <p:pic>
          <p:nvPicPr>
            <p:cNvPr id="29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xmlns="" id="{C1D4B118-F4C8-20D7-1250-121A38C52B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4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1193891" y="4197349"/>
              <a:ext cx="1704864" cy="784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EE0E102F-0F37-37E6-BE3F-24E29B9E94C1}"/>
                </a:ext>
              </a:extLst>
            </p:cNvPr>
            <p:cNvSpPr txBox="1"/>
            <p:nvPr/>
          </p:nvSpPr>
          <p:spPr>
            <a:xfrm>
              <a:off x="1591649" y="4417160"/>
              <a:ext cx="868185" cy="4135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sz="2400" b="1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hiền lành</a:t>
              </a:r>
              <a:endParaRPr lang="x-none" sz="24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28545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79167E-6 4.44444E-6 L 0.047 0.0090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4" y="4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2.22222E-6 -1.48148E-6 L -0.05533 -0.0003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8" y="-3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1.48148E-6 1.11111E-6 L 0.0294 -0.0027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-15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1.48148E-6 L 0.01992 0.004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0" y="20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0000" decel="50000" autoRev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1.04167E-6 4.07407E-6 L -0.03073 -0.0020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6" y="-11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autoRev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7.40741E-7 L -0.03727 0.0209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10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44444E-6 L -0.00157 -0.3993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1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1.11111E-6 L 0.13634 -0.3688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06" y="-1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48148E-6 L -0.3806 -0.2620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36" y="-1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602 L -0.10065 -0.3099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1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07407E-6 L 0.51107 -0.4342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47" y="-2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-0.30417 -0.2912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08" y="-1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FCD5D95-096C-4D37-BCFA-150E8E74F6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007" y="-8650493"/>
            <a:ext cx="27914407" cy="15508493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xmlns="" id="{7061758B-75E6-4463-AACE-DB9D064B045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451600" y="216899"/>
            <a:ext cx="5638800" cy="66411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xmlns="" id="{81481247-71BC-4307-9043-5C9DA20C2F9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004" b="98267" l="7183" r="89981">
                        <a14:foregroundMark x1="60870" y1="94725" x2="88374" y2="93896"/>
                        <a14:foregroundMark x1="7183" y1="93670" x2="11153" y2="97438"/>
                      </a14:backgroundRemoval>
                    </a14:imgEffect>
                  </a14:imgLayer>
                </a14:imgProps>
              </a:ext>
            </a:extLst>
          </a:blip>
          <a:srcRect t="83407"/>
          <a:stretch/>
        </p:blipFill>
        <p:spPr>
          <a:xfrm rot="1360107">
            <a:off x="2697990" y="4912798"/>
            <a:ext cx="3806381" cy="7919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6FFB952-F173-4283-9C86-002789D0FC11}"/>
              </a:ext>
            </a:extLst>
          </p:cNvPr>
          <p:cNvSpPr txBox="1"/>
          <p:nvPr/>
        </p:nvSpPr>
        <p:spPr>
          <a:xfrm>
            <a:off x="7401409" y="1150939"/>
            <a:ext cx="3996693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en-US" sz="4000" b="1" dirty="0" err="1">
                <a:solidFill>
                  <a:prstClr val="black"/>
                </a:solidFill>
                <a:latin typeface="+mj-lt"/>
              </a:rPr>
              <a:t>Chúc</a:t>
            </a:r>
            <a:r>
              <a:rPr lang="en-US" sz="40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+mj-lt"/>
              </a:rPr>
              <a:t>mừng</a:t>
            </a:r>
            <a:r>
              <a:rPr lang="en-US" sz="40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+mj-lt"/>
              </a:rPr>
              <a:t>các</a:t>
            </a:r>
            <a:r>
              <a:rPr lang="en-US" sz="40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+mj-lt"/>
              </a:rPr>
              <a:t>bạn</a:t>
            </a:r>
            <a:r>
              <a:rPr lang="en-US" sz="40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+mj-lt"/>
              </a:rPr>
              <a:t>giành</a:t>
            </a:r>
            <a:r>
              <a:rPr lang="en-US" sz="40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+mj-lt"/>
              </a:rPr>
              <a:t>được</a:t>
            </a:r>
            <a:r>
              <a:rPr lang="en-US" sz="40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+mj-lt"/>
              </a:rPr>
              <a:t>mật</a:t>
            </a:r>
            <a:r>
              <a:rPr lang="en-US" sz="40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+mj-lt"/>
              </a:rPr>
              <a:t>thư</a:t>
            </a:r>
            <a:r>
              <a:rPr lang="en-US" sz="40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+mj-lt"/>
              </a:rPr>
              <a:t>đầu</a:t>
            </a:r>
            <a:r>
              <a:rPr lang="en-US" sz="40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+mj-lt"/>
              </a:rPr>
              <a:t>tiên</a:t>
            </a:r>
            <a:r>
              <a:rPr lang="en-US" sz="4000" b="1" dirty="0">
                <a:solidFill>
                  <a:prstClr val="black"/>
                </a:solidFill>
                <a:latin typeface="+mj-lt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3BB6089-5957-46F3-839A-28C2FC63324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35" b="97179" l="182" r="89961">
                        <a14:foregroundMark x1="3043" y1="89697" x2="7790" y2="87490"/>
                        <a14:foregroundMark x1="7790" y1="87490" x2="13196" y2="92028"/>
                        <a14:foregroundMark x1="13196" y1="92028" x2="13809" y2="95993"/>
                        <a14:foregroundMark x1="13809" y1="95993" x2="182" y2="96116"/>
                        <a14:foregroundMark x1="17624" y1="98978" x2="13922" y2="99632"/>
                        <a14:foregroundMark x1="13922" y1="99632" x2="10652" y2="97179"/>
                        <a14:foregroundMark x1="10652" y1="97179" x2="9630" y2="93418"/>
                        <a14:foregroundMark x1="9630" y1="93418" x2="9630" y2="93050"/>
                        <a14:backgroundMark x1="4769" y1="78128" x2="83511" y2="81971"/>
                        <a14:backgroundMark x1="83511" y1="81971" x2="48512" y2="85568"/>
                        <a14:backgroundMark x1="48512" y1="85568" x2="74404" y2="66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5220" r="77648"/>
          <a:stretch/>
        </p:blipFill>
        <p:spPr>
          <a:xfrm>
            <a:off x="-76007" y="3015054"/>
            <a:ext cx="6239457" cy="3842945"/>
          </a:xfrm>
          <a:prstGeom prst="rect">
            <a:avLst/>
          </a:prstGeom>
        </p:spPr>
      </p:pic>
      <p:pic>
        <p:nvPicPr>
          <p:cNvPr id="10" name="?1" descr="Question Mark Sticker by Health Union">
            <a:extLst>
              <a:ext uri="{FF2B5EF4-FFF2-40B4-BE49-F238E27FC236}">
                <a16:creationId xmlns:a16="http://schemas.microsoft.com/office/drawing/2014/main" xmlns="" id="{FA2C68CE-8667-4FC7-891A-A81B7C027A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" y="2665375"/>
            <a:ext cx="3302000" cy="330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ai A">
            <a:extLst>
              <a:ext uri="{FF2B5EF4-FFF2-40B4-BE49-F238E27FC236}">
                <a16:creationId xmlns:a16="http://schemas.microsoft.com/office/drawing/2014/main" xmlns="" id="{42D789CA-E2D7-0DC1-F11E-8EF4CD2B049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7245598" y="3125087"/>
            <a:ext cx="4514011" cy="1752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0CB8DA0-D98F-5E83-A3FA-6712F588F896}"/>
              </a:ext>
            </a:extLst>
          </p:cNvPr>
          <p:cNvSpPr txBox="1"/>
          <p:nvPr/>
        </p:nvSpPr>
        <p:spPr>
          <a:xfrm>
            <a:off x="7652693" y="3777130"/>
            <a:ext cx="3340225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sz="4800" dirty="0">
                <a:solidFill>
                  <a:schemeClr val="bg1"/>
                </a:solidFill>
                <a:latin typeface="Roboto Bold"/>
              </a:rPr>
              <a:t>chia </a:t>
            </a:r>
            <a:r>
              <a:rPr lang="en-US" sz="4800" dirty="0" err="1">
                <a:solidFill>
                  <a:schemeClr val="bg1"/>
                </a:solidFill>
                <a:latin typeface="Roboto Bold"/>
              </a:rPr>
              <a:t>ngọt</a:t>
            </a:r>
            <a:endParaRPr lang="en-US" sz="4800" u="none" dirty="0">
              <a:solidFill>
                <a:schemeClr val="bg1"/>
              </a:solidFill>
              <a:latin typeface="Roboto Bold"/>
            </a:endParaRPr>
          </a:p>
        </p:txBody>
      </p:sp>
      <p:pic>
        <p:nvPicPr>
          <p:cNvPr id="5" name="3">
            <a:hlinkClick r:id="" action="ppaction://media"/>
            <a:extLst>
              <a:ext uri="{FF2B5EF4-FFF2-40B4-BE49-F238E27FC236}">
                <a16:creationId xmlns:a16="http://schemas.microsoft.com/office/drawing/2014/main" xmlns="" id="{CC6C82BE-7493-37D2-6017-062203FFBD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00074" y="-203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3699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07407E-6 L 0.24106 -0.33101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49" y="-16559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1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91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5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E800EF4-B955-C0A7-3060-1FEE5F9BDC77}"/>
              </a:ext>
            </a:extLst>
          </p:cNvPr>
          <p:cNvSpPr/>
          <p:nvPr/>
        </p:nvSpPr>
        <p:spPr>
          <a:xfrm>
            <a:off x="33868" y="135467"/>
            <a:ext cx="12073467" cy="6604000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5065025-0AF2-D483-8D82-0CAA107BA469}"/>
              </a:ext>
            </a:extLst>
          </p:cNvPr>
          <p:cNvSpPr txBox="1"/>
          <p:nvPr/>
        </p:nvSpPr>
        <p:spPr>
          <a:xfrm>
            <a:off x="372533" y="231617"/>
            <a:ext cx="117348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ô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6CC152AE-5FF6-B69D-E15F-5FABF316682B}"/>
              </a:ext>
            </a:extLst>
          </p:cNvPr>
          <p:cNvGrpSpPr/>
          <p:nvPr/>
        </p:nvGrpSpPr>
        <p:grpSpPr>
          <a:xfrm>
            <a:off x="338667" y="1268397"/>
            <a:ext cx="11463866" cy="1611922"/>
            <a:chOff x="372533" y="1441511"/>
            <a:chExt cx="11463866" cy="169268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19EA179C-FFB3-8032-3976-D450CB67FAEE}"/>
                </a:ext>
              </a:extLst>
            </p:cNvPr>
            <p:cNvGrpSpPr/>
            <p:nvPr/>
          </p:nvGrpSpPr>
          <p:grpSpPr>
            <a:xfrm>
              <a:off x="372533" y="1443042"/>
              <a:ext cx="11463866" cy="1691155"/>
              <a:chOff x="423333" y="1680109"/>
              <a:chExt cx="11463866" cy="1691155"/>
            </a:xfrm>
          </p:grpSpPr>
          <p:sp>
            <p:nvSpPr>
              <p:cNvPr id="16" name="Rounded Rectangle 3">
                <a:extLst>
                  <a:ext uri="{FF2B5EF4-FFF2-40B4-BE49-F238E27FC236}">
                    <a16:creationId xmlns:a16="http://schemas.microsoft.com/office/drawing/2014/main" xmlns="" id="{29C67EBB-83C8-EA90-E4A4-1BCF557FDF6D}"/>
                  </a:ext>
                </a:extLst>
              </p:cNvPr>
              <p:cNvSpPr/>
              <p:nvPr/>
            </p:nvSpPr>
            <p:spPr>
              <a:xfrm>
                <a:off x="423333" y="1680109"/>
                <a:ext cx="11446933" cy="1689624"/>
              </a:xfrm>
              <a:prstGeom prst="roundRect">
                <a:avLst/>
              </a:prstGeom>
              <a:solidFill>
                <a:srgbClr val="FFCC99">
                  <a:alpha val="3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xmlns="" id="{6269D864-15F8-BBC4-A67D-2FA89D4381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652933" y="1680109"/>
                <a:ext cx="3234266" cy="1691155"/>
              </a:xfrm>
              <a:prstGeom prst="rect">
                <a:avLst/>
              </a:prstGeom>
            </p:spPr>
          </p:pic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497B7E08-A997-6A87-B73C-AD98195AEF08}"/>
                </a:ext>
              </a:extLst>
            </p:cNvPr>
            <p:cNvSpPr txBox="1"/>
            <p:nvPr/>
          </p:nvSpPr>
          <p:spPr>
            <a:xfrm>
              <a:off x="389466" y="1441511"/>
              <a:ext cx="8212667" cy="1648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a. Mẹ cho Hải cái bánh rất ngon. Hải mang đến cho Hà và Xuân cùng ăn. Mẹ khen: “Con biết </a:t>
              </a:r>
              <a:r>
                <a:rPr lang="en-US" sz="3200" b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chia sẻ 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cùng bạn bè rồi đấy.”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8D09F7EC-CFA2-F0C0-B82E-70AB5AC3CDBC}"/>
              </a:ext>
            </a:extLst>
          </p:cNvPr>
          <p:cNvGrpSpPr/>
          <p:nvPr/>
        </p:nvGrpSpPr>
        <p:grpSpPr>
          <a:xfrm>
            <a:off x="355600" y="2913278"/>
            <a:ext cx="11548114" cy="1622940"/>
            <a:chOff x="355600" y="3184205"/>
            <a:chExt cx="11548114" cy="1736723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xmlns="" id="{FD08B529-1996-787E-3FA3-EC2EFE9EAC93}"/>
                </a:ext>
              </a:extLst>
            </p:cNvPr>
            <p:cNvSpPr/>
            <p:nvPr/>
          </p:nvSpPr>
          <p:spPr>
            <a:xfrm>
              <a:off x="355600" y="3231304"/>
              <a:ext cx="11446933" cy="1689624"/>
            </a:xfrm>
            <a:prstGeom prst="roundRect">
              <a:avLst/>
            </a:prstGeom>
            <a:solidFill>
              <a:srgbClr val="FFCC99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AC817DFE-DC54-AC64-A6A6-B6587E5C0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05549" y="3229191"/>
              <a:ext cx="3498165" cy="165735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6FBAF874-A27E-64CE-1001-E6D1211546AE}"/>
                </a:ext>
              </a:extLst>
            </p:cNvPr>
            <p:cNvSpPr txBox="1"/>
            <p:nvPr/>
          </p:nvSpPr>
          <p:spPr>
            <a:xfrm>
              <a:off x="372534" y="3184205"/>
              <a:ext cx="8212666" cy="1679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b. Biết Hải ốm, phải nghỉ học, Xuân mang sách vở sang, giảng bài cho bạn. Hải xúc động vì bạn đã </a:t>
              </a:r>
              <a:r>
                <a:rPr lang="en-US" sz="3200" b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giúp đỡ 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khi mình bị ốm.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130082FE-555E-964A-CAE6-8D55593C523A}"/>
              </a:ext>
            </a:extLst>
          </p:cNvPr>
          <p:cNvGrpSpPr/>
          <p:nvPr/>
        </p:nvGrpSpPr>
        <p:grpSpPr>
          <a:xfrm>
            <a:off x="313475" y="4560416"/>
            <a:ext cx="11531181" cy="2118585"/>
            <a:chOff x="338667" y="5049181"/>
            <a:chExt cx="11531181" cy="2118585"/>
          </a:xfrm>
        </p:grpSpPr>
        <p:sp>
          <p:nvSpPr>
            <p:cNvPr id="23" name="Rounded Rectangle 23">
              <a:extLst>
                <a:ext uri="{FF2B5EF4-FFF2-40B4-BE49-F238E27FC236}">
                  <a16:creationId xmlns:a16="http://schemas.microsoft.com/office/drawing/2014/main" xmlns="" id="{3B3C7961-6CAB-0C8F-2FF8-E00550286D2A}"/>
                </a:ext>
              </a:extLst>
            </p:cNvPr>
            <p:cNvSpPr/>
            <p:nvPr/>
          </p:nvSpPr>
          <p:spPr>
            <a:xfrm>
              <a:off x="338667" y="5110063"/>
              <a:ext cx="11531181" cy="2057703"/>
            </a:xfrm>
            <a:prstGeom prst="roundRect">
              <a:avLst/>
            </a:prstGeom>
            <a:solidFill>
              <a:srgbClr val="FFCC99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85C7BCE8-FD5B-06D5-51F0-3A8B759C68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50250" y="5325393"/>
              <a:ext cx="3160542" cy="1627042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62A41D9C-701D-C287-1D85-6505DD3D9DF2}"/>
                </a:ext>
              </a:extLst>
            </p:cNvPr>
            <p:cNvSpPr txBox="1"/>
            <p:nvPr/>
          </p:nvSpPr>
          <p:spPr>
            <a:xfrm>
              <a:off x="363859" y="5049181"/>
              <a:ext cx="8340289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c. Hải và Xuân đều muốn ngồi bàn đầu. Nhưng ở đó chỉ còn một chỗ. Xuân xin cô cho Hải được ngồi chỗ mới. Cô khen Xuân đã biết </a:t>
              </a:r>
              <a:r>
                <a:rPr lang="en-US" sz="3200" b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nhường bạn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sp>
        <p:nvSpPr>
          <p:cNvPr id="26" name="Rounded Rectangle 32">
            <a:extLst>
              <a:ext uri="{FF2B5EF4-FFF2-40B4-BE49-F238E27FC236}">
                <a16:creationId xmlns:a16="http://schemas.microsoft.com/office/drawing/2014/main" xmlns="" id="{E8D1980C-A30E-355C-AC0E-A16874B84476}"/>
              </a:ext>
            </a:extLst>
          </p:cNvPr>
          <p:cNvSpPr/>
          <p:nvPr/>
        </p:nvSpPr>
        <p:spPr>
          <a:xfrm>
            <a:off x="1229439" y="2286000"/>
            <a:ext cx="1388533" cy="49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ounded Rectangle 33">
            <a:extLst>
              <a:ext uri="{FF2B5EF4-FFF2-40B4-BE49-F238E27FC236}">
                <a16:creationId xmlns:a16="http://schemas.microsoft.com/office/drawing/2014/main" xmlns="" id="{BBA4ECF8-54B5-0A46-8146-FAF920A9F262}"/>
              </a:ext>
            </a:extLst>
          </p:cNvPr>
          <p:cNvSpPr/>
          <p:nvPr/>
        </p:nvSpPr>
        <p:spPr>
          <a:xfrm>
            <a:off x="3259865" y="3964418"/>
            <a:ext cx="1418461" cy="49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ounded Rectangle 34">
            <a:extLst>
              <a:ext uri="{FF2B5EF4-FFF2-40B4-BE49-F238E27FC236}">
                <a16:creationId xmlns:a16="http://schemas.microsoft.com/office/drawing/2014/main" xmlns="" id="{AA81EA05-3E92-4D95-CC3A-3771A853F619}"/>
              </a:ext>
            </a:extLst>
          </p:cNvPr>
          <p:cNvSpPr/>
          <p:nvPr/>
        </p:nvSpPr>
        <p:spPr>
          <a:xfrm>
            <a:off x="1780363" y="6029757"/>
            <a:ext cx="2302933" cy="6173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1008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E800EF4-B955-C0A7-3060-1FEE5F9BDC77}"/>
              </a:ext>
            </a:extLst>
          </p:cNvPr>
          <p:cNvSpPr/>
          <p:nvPr/>
        </p:nvSpPr>
        <p:spPr>
          <a:xfrm>
            <a:off x="33868" y="135467"/>
            <a:ext cx="12073467" cy="6604000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4162D66-7C4C-0539-7390-A05B9FA195DF}"/>
              </a:ext>
            </a:extLst>
          </p:cNvPr>
          <p:cNvSpPr txBox="1"/>
          <p:nvPr/>
        </p:nvSpPr>
        <p:spPr>
          <a:xfrm>
            <a:off x="372533" y="231617"/>
            <a:ext cx="117348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ô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802796E-3940-11B4-2F86-D9F8B0D164CD}"/>
              </a:ext>
            </a:extLst>
          </p:cNvPr>
          <p:cNvGrpSpPr/>
          <p:nvPr/>
        </p:nvGrpSpPr>
        <p:grpSpPr>
          <a:xfrm>
            <a:off x="338667" y="1268397"/>
            <a:ext cx="11463866" cy="1611922"/>
            <a:chOff x="372533" y="1441511"/>
            <a:chExt cx="11463866" cy="169268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AE262720-5BD1-ED49-FFCC-27805A22816B}"/>
                </a:ext>
              </a:extLst>
            </p:cNvPr>
            <p:cNvGrpSpPr/>
            <p:nvPr/>
          </p:nvGrpSpPr>
          <p:grpSpPr>
            <a:xfrm>
              <a:off x="372533" y="1443042"/>
              <a:ext cx="11463866" cy="1691155"/>
              <a:chOff x="423333" y="1680109"/>
              <a:chExt cx="11463866" cy="1691155"/>
            </a:xfrm>
          </p:grpSpPr>
          <p:sp>
            <p:nvSpPr>
              <p:cNvPr id="6" name="Rounded Rectangle 3">
                <a:extLst>
                  <a:ext uri="{FF2B5EF4-FFF2-40B4-BE49-F238E27FC236}">
                    <a16:creationId xmlns:a16="http://schemas.microsoft.com/office/drawing/2014/main" xmlns="" id="{173E69A3-C019-2B00-5766-215DC9775E5B}"/>
                  </a:ext>
                </a:extLst>
              </p:cNvPr>
              <p:cNvSpPr/>
              <p:nvPr/>
            </p:nvSpPr>
            <p:spPr>
              <a:xfrm>
                <a:off x="423333" y="1680109"/>
                <a:ext cx="11446933" cy="1689624"/>
              </a:xfrm>
              <a:prstGeom prst="roundRect">
                <a:avLst/>
              </a:prstGeom>
              <a:solidFill>
                <a:srgbClr val="FFCC99">
                  <a:alpha val="3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xmlns="" id="{70F04F40-85C2-FB9A-2E1E-C0EFBD866F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652933" y="1680109"/>
                <a:ext cx="3234266" cy="1691155"/>
              </a:xfrm>
              <a:prstGeom prst="rect">
                <a:avLst/>
              </a:prstGeom>
            </p:spPr>
          </p:pic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AF5398B5-8886-7718-D88D-88E2C87DC8DB}"/>
                </a:ext>
              </a:extLst>
            </p:cNvPr>
            <p:cNvSpPr txBox="1"/>
            <p:nvPr/>
          </p:nvSpPr>
          <p:spPr>
            <a:xfrm>
              <a:off x="389466" y="1441511"/>
              <a:ext cx="8212667" cy="1648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Mẹ cho Hải cái bánh rất ngon. Hải mang đến cho Hà và Xuân cùng ăn. Mẹ khen: “Con biết 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chia sẻ 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cùng bạn bè rồi đấy.”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BE05A1C-FC4C-A859-C7ED-82AD39BE9AFE}"/>
              </a:ext>
            </a:extLst>
          </p:cNvPr>
          <p:cNvGrpSpPr/>
          <p:nvPr/>
        </p:nvGrpSpPr>
        <p:grpSpPr>
          <a:xfrm>
            <a:off x="355600" y="2913278"/>
            <a:ext cx="11548114" cy="1622940"/>
            <a:chOff x="355600" y="3184205"/>
            <a:chExt cx="11548114" cy="1736723"/>
          </a:xfrm>
        </p:grpSpPr>
        <p:sp>
          <p:nvSpPr>
            <p:cNvPr id="9" name="Rounded Rectangle 18">
              <a:extLst>
                <a:ext uri="{FF2B5EF4-FFF2-40B4-BE49-F238E27FC236}">
                  <a16:creationId xmlns:a16="http://schemas.microsoft.com/office/drawing/2014/main" xmlns="" id="{D58C8F6E-547D-CAA9-09B0-725B65FDE1B5}"/>
                </a:ext>
              </a:extLst>
            </p:cNvPr>
            <p:cNvSpPr/>
            <p:nvPr/>
          </p:nvSpPr>
          <p:spPr>
            <a:xfrm>
              <a:off x="355600" y="3231304"/>
              <a:ext cx="11446933" cy="1689624"/>
            </a:xfrm>
            <a:prstGeom prst="roundRect">
              <a:avLst/>
            </a:prstGeom>
            <a:solidFill>
              <a:srgbClr val="FFCC99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5552271B-680B-8861-2533-80740CAB9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05549" y="3229191"/>
              <a:ext cx="3498165" cy="165735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6519ECE5-202F-6A5F-EFDF-07F63027DF0C}"/>
                </a:ext>
              </a:extLst>
            </p:cNvPr>
            <p:cNvSpPr txBox="1"/>
            <p:nvPr/>
          </p:nvSpPr>
          <p:spPr>
            <a:xfrm>
              <a:off x="372534" y="3184205"/>
              <a:ext cx="8212666" cy="1679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Biết Hải ốm, phải nghỉ học, Xuân mang sách vở sang, giảng bài cho bạn. Hải xúc động vì bạn đã 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giúp đỡ 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khi mình bị ốm.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39C2412F-3509-574A-D25C-AF2140F9907E}"/>
              </a:ext>
            </a:extLst>
          </p:cNvPr>
          <p:cNvGrpSpPr/>
          <p:nvPr/>
        </p:nvGrpSpPr>
        <p:grpSpPr>
          <a:xfrm>
            <a:off x="313475" y="4560416"/>
            <a:ext cx="11531181" cy="2118585"/>
            <a:chOff x="338667" y="5049181"/>
            <a:chExt cx="11531181" cy="2118585"/>
          </a:xfrm>
        </p:grpSpPr>
        <p:sp>
          <p:nvSpPr>
            <p:cNvPr id="31" name="Rounded Rectangle 23">
              <a:extLst>
                <a:ext uri="{FF2B5EF4-FFF2-40B4-BE49-F238E27FC236}">
                  <a16:creationId xmlns:a16="http://schemas.microsoft.com/office/drawing/2014/main" xmlns="" id="{EF3E0775-6339-A251-9E02-C09E3E6E9002}"/>
                </a:ext>
              </a:extLst>
            </p:cNvPr>
            <p:cNvSpPr/>
            <p:nvPr/>
          </p:nvSpPr>
          <p:spPr>
            <a:xfrm>
              <a:off x="338667" y="5110063"/>
              <a:ext cx="11531181" cy="2057703"/>
            </a:xfrm>
            <a:prstGeom prst="roundRect">
              <a:avLst/>
            </a:prstGeom>
            <a:solidFill>
              <a:srgbClr val="FFCC99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4BDD0ACA-353E-7113-C1E7-A325BAE48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50250" y="5325393"/>
              <a:ext cx="3160542" cy="1627042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91A90F93-A85A-198A-24E6-BDB5BA606F56}"/>
                </a:ext>
              </a:extLst>
            </p:cNvPr>
            <p:cNvSpPr txBox="1"/>
            <p:nvPr/>
          </p:nvSpPr>
          <p:spPr>
            <a:xfrm>
              <a:off x="363859" y="5049181"/>
              <a:ext cx="8340289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c. Hải và Xuân đều muốn ngồi bàn đầu. Nhưng ở đó chỉ còn một chỗ. Xuân xin cô cho Hải được ngồi chỗ mới. Cô khen Xuân đã biết 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nhường bạn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sp>
        <p:nvSpPr>
          <p:cNvPr id="34" name="Rounded Rectangle 32">
            <a:extLst>
              <a:ext uri="{FF2B5EF4-FFF2-40B4-BE49-F238E27FC236}">
                <a16:creationId xmlns:a16="http://schemas.microsoft.com/office/drawing/2014/main" xmlns="" id="{89792DA6-9B26-3C50-56A1-5690FB3ACEB5}"/>
              </a:ext>
            </a:extLst>
          </p:cNvPr>
          <p:cNvSpPr/>
          <p:nvPr/>
        </p:nvSpPr>
        <p:spPr>
          <a:xfrm>
            <a:off x="1240072" y="2286000"/>
            <a:ext cx="1388533" cy="49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Rounded Rectangle 33">
            <a:extLst>
              <a:ext uri="{FF2B5EF4-FFF2-40B4-BE49-F238E27FC236}">
                <a16:creationId xmlns:a16="http://schemas.microsoft.com/office/drawing/2014/main" xmlns="" id="{522C4093-2CF4-D56D-8674-BA4A27C8D0F1}"/>
              </a:ext>
            </a:extLst>
          </p:cNvPr>
          <p:cNvSpPr/>
          <p:nvPr/>
        </p:nvSpPr>
        <p:spPr>
          <a:xfrm>
            <a:off x="3259865" y="3996316"/>
            <a:ext cx="1482256" cy="49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Rounded Rectangle 34">
            <a:extLst>
              <a:ext uri="{FF2B5EF4-FFF2-40B4-BE49-F238E27FC236}">
                <a16:creationId xmlns:a16="http://schemas.microsoft.com/office/drawing/2014/main" xmlns="" id="{0F963876-C728-600C-9894-B9532EC968BC}"/>
              </a:ext>
            </a:extLst>
          </p:cNvPr>
          <p:cNvSpPr/>
          <p:nvPr/>
        </p:nvSpPr>
        <p:spPr>
          <a:xfrm>
            <a:off x="1822893" y="6104186"/>
            <a:ext cx="2302933" cy="6173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3646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FCD5D95-096C-4D37-BCFA-150E8E74F6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86804" y="-6587226"/>
            <a:ext cx="27914407" cy="15508493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xmlns="" id="{7061758B-75E6-4463-AACE-DB9D064B045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451600" y="216899"/>
            <a:ext cx="5638800" cy="66411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xmlns="" id="{81481247-71BC-4307-9043-5C9DA20C2F9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5004" b="98267" l="7183" r="89981">
                        <a14:foregroundMark x1="60870" y1="94725" x2="88374" y2="93896"/>
                        <a14:foregroundMark x1="7183" y1="93670" x2="11153" y2="97438"/>
                      </a14:backgroundRemoval>
                    </a14:imgEffect>
                  </a14:imgLayer>
                </a14:imgProps>
              </a:ext>
            </a:extLst>
          </a:blip>
          <a:srcRect t="83407"/>
          <a:stretch/>
        </p:blipFill>
        <p:spPr>
          <a:xfrm rot="1360107">
            <a:off x="2621035" y="4971907"/>
            <a:ext cx="2153491" cy="4480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6FFB952-F173-4283-9C86-002789D0FC11}"/>
              </a:ext>
            </a:extLst>
          </p:cNvPr>
          <p:cNvSpPr txBox="1"/>
          <p:nvPr/>
        </p:nvSpPr>
        <p:spPr>
          <a:xfrm>
            <a:off x="7258489" y="1269239"/>
            <a:ext cx="4205194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vi-VN" sz="4800" dirty="0">
                <a:solidFill>
                  <a:prstClr val="black"/>
                </a:solidFill>
                <a:latin typeface="Roboto Bold"/>
              </a:rPr>
              <a:t>Chúc mừng các bạn giành được mật thư </a:t>
            </a:r>
            <a:r>
              <a:rPr lang="en-US" sz="4800" dirty="0" err="1">
                <a:solidFill>
                  <a:prstClr val="black"/>
                </a:solidFill>
                <a:latin typeface="Roboto Bold"/>
              </a:rPr>
              <a:t>thứ</a:t>
            </a:r>
            <a:r>
              <a:rPr lang="en-US" sz="4800" dirty="0">
                <a:solidFill>
                  <a:prstClr val="black"/>
                </a:solidFill>
                <a:latin typeface="Roboto Bold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Roboto Bold"/>
              </a:rPr>
              <a:t>hai</a:t>
            </a:r>
            <a:r>
              <a:rPr lang="vi-VN" sz="4800" dirty="0">
                <a:solidFill>
                  <a:prstClr val="black"/>
                </a:solidFill>
                <a:latin typeface="Roboto Bold"/>
              </a:rPr>
              <a:t>.</a:t>
            </a:r>
          </a:p>
        </p:txBody>
      </p:sp>
      <p:pic>
        <p:nvPicPr>
          <p:cNvPr id="20" name="Sai B">
            <a:extLst>
              <a:ext uri="{FF2B5EF4-FFF2-40B4-BE49-F238E27FC236}">
                <a16:creationId xmlns:a16="http://schemas.microsoft.com/office/drawing/2014/main" xmlns="" id="{159C0672-78D5-43E1-8C5A-FCD6B1623F3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253085" y="4823702"/>
            <a:ext cx="4429953" cy="11684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74E0EA0-B6B2-475C-89A6-37BD1E9E49FA}"/>
              </a:ext>
            </a:extLst>
          </p:cNvPr>
          <p:cNvSpPr txBox="1"/>
          <p:nvPr/>
        </p:nvSpPr>
        <p:spPr>
          <a:xfrm>
            <a:off x="7277667" y="5116910"/>
            <a:ext cx="3762049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>
              <a:spcBef>
                <a:spcPct val="0"/>
              </a:spcBef>
              <a:defRPr sz="3600">
                <a:solidFill>
                  <a:schemeClr val="bg1"/>
                </a:solidFill>
                <a:latin typeface="Roboto Bold"/>
              </a:defRPr>
            </a:lvl1pPr>
          </a:lstStyle>
          <a:p>
            <a:pPr algn="ctr" defTabSz="609630"/>
            <a:r>
              <a:rPr lang="en-US" sz="4000" dirty="0" err="1">
                <a:solidFill>
                  <a:prstClr val="white"/>
                </a:solidFill>
              </a:rPr>
              <a:t>Bạn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bè</a:t>
            </a:r>
            <a:endParaRPr lang="en-US" sz="4000" dirty="0">
              <a:solidFill>
                <a:prstClr val="white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3BB6089-5957-46F3-839A-28C2FC63324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35" b="97179" l="182" r="89961">
                        <a14:foregroundMark x1="3043" y1="89697" x2="7790" y2="87490"/>
                        <a14:foregroundMark x1="7790" y1="87490" x2="13196" y2="92028"/>
                        <a14:foregroundMark x1="13196" y1="92028" x2="13809" y2="95993"/>
                        <a14:foregroundMark x1="13809" y1="95993" x2="182" y2="96116"/>
                        <a14:foregroundMark x1="17624" y1="98978" x2="13922" y2="99632"/>
                        <a14:foregroundMark x1="13922" y1="99632" x2="10652" y2="97179"/>
                        <a14:foregroundMark x1="10652" y1="97179" x2="9630" y2="93418"/>
                        <a14:foregroundMark x1="9630" y1="93418" x2="9630" y2="93050"/>
                        <a14:foregroundMark x1="38905" y1="80294" x2="46764" y2="76860"/>
                        <a14:foregroundMark x1="46764" y1="76860" x2="46718" y2="75266"/>
                        <a14:foregroundMark x1="46082" y1="74121" x2="39223" y2="76083"/>
                        <a14:foregroundMark x1="39223" y1="76083" x2="39064" y2="76370"/>
                        <a14:foregroundMark x1="35794" y1="78904" x2="37974" y2="79477"/>
                        <a14:backgroundMark x1="41562" y1="79924" x2="83511" y2="81971"/>
                        <a14:backgroundMark x1="37870" y1="79743" x2="39057" y2="79801"/>
                        <a14:backgroundMark x1="4769" y1="78128" x2="35512" y2="79628"/>
                        <a14:backgroundMark x1="83511" y1="81971" x2="48512" y2="85568"/>
                        <a14:backgroundMark x1="48512" y1="85568" x2="74404" y2="66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68" t="67684" r="50126" b="15190"/>
          <a:stretch/>
        </p:blipFill>
        <p:spPr>
          <a:xfrm>
            <a:off x="101600" y="3867956"/>
            <a:ext cx="4356004" cy="2655959"/>
          </a:xfrm>
          <a:prstGeom prst="rect">
            <a:avLst/>
          </a:prstGeom>
        </p:spPr>
      </p:pic>
      <p:pic>
        <p:nvPicPr>
          <p:cNvPr id="10" name="?3" descr="Question Mark Sticker by Health Union">
            <a:extLst>
              <a:ext uri="{FF2B5EF4-FFF2-40B4-BE49-F238E27FC236}">
                <a16:creationId xmlns:a16="http://schemas.microsoft.com/office/drawing/2014/main" xmlns="" id="{FA2C68CE-8667-4FC7-891A-A81B7C027A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646" y="3238530"/>
            <a:ext cx="2240354" cy="224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4">
            <a:hlinkClick r:id="" action="ppaction://media"/>
            <a:extLst>
              <a:ext uri="{FF2B5EF4-FFF2-40B4-BE49-F238E27FC236}">
                <a16:creationId xmlns:a16="http://schemas.microsoft.com/office/drawing/2014/main" xmlns="" id="{1EC7E61B-E44D-F0A6-3731-7197C51E48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48930" y="-32547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993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7284E-6 L 0.24106 -0.33102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49" y="-16559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806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14300" y="138223"/>
            <a:ext cx="11963400" cy="6395927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8A1EE109-9DEE-AC08-115D-92EF6B2E65F4}"/>
              </a:ext>
            </a:extLst>
          </p:cNvPr>
          <p:cNvSpPr/>
          <p:nvPr/>
        </p:nvSpPr>
        <p:spPr>
          <a:xfrm>
            <a:off x="1032933" y="375926"/>
            <a:ext cx="10735734" cy="775541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68B0E6C-9F19-A1C6-1753-F18FA6FF9B74}"/>
              </a:ext>
            </a:extLst>
          </p:cNvPr>
          <p:cNvSpPr txBox="1"/>
          <p:nvPr/>
        </p:nvSpPr>
        <p:spPr>
          <a:xfrm>
            <a:off x="1151467" y="444860"/>
            <a:ext cx="10617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2AE4F2C-AEE3-8D80-97CC-2BAE9F71A5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39326" y="1219199"/>
            <a:ext cx="4284664" cy="26155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7A97EF6-3CB1-7F2B-B76B-A8D8057F42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55322" y="1219199"/>
            <a:ext cx="3843338" cy="26362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20402D4-2FD3-89D7-870B-58DDDF7BAD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39326" y="3906839"/>
            <a:ext cx="4284664" cy="28653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350FB76-9AE6-9154-6065-49638C08D0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32491" y="3906839"/>
            <a:ext cx="4101635" cy="293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5124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14300" y="409575"/>
            <a:ext cx="11963400" cy="6124575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7E7F9BB-6480-1D82-5F9F-224A8C22944D}"/>
              </a:ext>
            </a:extLst>
          </p:cNvPr>
          <p:cNvSpPr txBox="1"/>
          <p:nvPr/>
        </p:nvSpPr>
        <p:spPr>
          <a:xfrm>
            <a:off x="6333459" y="2702192"/>
            <a:ext cx="57234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M.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Lan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Hải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mượn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bút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xmlns="" id="{019BCFFC-2632-2A19-88A4-77C0EC77AA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298" y="1316665"/>
            <a:ext cx="6111844" cy="432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9931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0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14300" y="409575"/>
            <a:ext cx="11963400" cy="6124575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3F22BC74-9402-7D7F-A9E7-9661EF13B79D}"/>
              </a:ext>
            </a:extLst>
          </p:cNvPr>
          <p:cNvSpPr/>
          <p:nvPr/>
        </p:nvSpPr>
        <p:spPr>
          <a:xfrm>
            <a:off x="5895975" y="2200940"/>
            <a:ext cx="5610225" cy="253054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bạn đến thăm Hà ốm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 ốm, đang nằm trên giường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xmlns="" id="{0AFF1540-5F70-E671-D1B7-C3B885DD88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7126" y="1622646"/>
            <a:ext cx="5387896" cy="364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7556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14300" y="409575"/>
            <a:ext cx="11963400" cy="6124575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3F22BC74-9402-7D7F-A9E7-9661EF13B79D}"/>
              </a:ext>
            </a:extLst>
          </p:cNvPr>
          <p:cNvSpPr/>
          <p:nvPr/>
        </p:nvSpPr>
        <p:spPr>
          <a:xfrm>
            <a:off x="6209414" y="1903228"/>
            <a:ext cx="5296786" cy="258304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Liên lau bàn ghế, bạn Hòa lau cửa kính;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bạn đang trực nhật,…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0">
            <a:hlinkClick r:id="" action="ppaction://media"/>
            <a:extLst>
              <a:ext uri="{FF2B5EF4-FFF2-40B4-BE49-F238E27FC236}">
                <a16:creationId xmlns:a16="http://schemas.microsoft.com/office/drawing/2014/main" xmlns="" id="{743F9009-1EEE-7D1E-DC71-976C55F7C9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0112" y="1501554"/>
            <a:ext cx="5560091" cy="389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1345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ảnh Cậu Bé đi Học đi Bộ đu Tay PNG , đứa Trẻ, đi Dạo, Trường Học PNG  và Vector với nền trong suốt để tải xuống miễn phí">
            <a:extLst>
              <a:ext uri="{FF2B5EF4-FFF2-40B4-BE49-F238E27FC236}">
                <a16:creationId xmlns:a16="http://schemas.microsoft.com/office/drawing/2014/main" xmlns="" id="{A0CC2F66-5298-B26F-6875-66B2D149E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306" y="2152837"/>
            <a:ext cx="2457450" cy="343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ình ảnh Cô Gái Nhỏ Bạn Học Cùng Lớp Cô Gái Mùa Hè PNG , Cô Gái Nhỏ, Sinh  Viên, Training Course PNG và Vector với nền trong suốt để tải xuống">
            <a:extLst>
              <a:ext uri="{FF2B5EF4-FFF2-40B4-BE49-F238E27FC236}">
                <a16:creationId xmlns:a16="http://schemas.microsoft.com/office/drawing/2014/main" xmlns="" id="{91B6077E-64C2-3E67-13C6-0E41143E8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75" b="96094" l="10000" r="90000">
                        <a14:foregroundMark x1="35000" y1="9688" x2="56406" y2="15781"/>
                        <a14:foregroundMark x1="50938" y1="4375" x2="55000" y2="16719"/>
                        <a14:foregroundMark x1="42656" y1="5156" x2="42344" y2="24063"/>
                        <a14:foregroundMark x1="40938" y1="24063" x2="49688" y2="27031"/>
                        <a14:foregroundMark x1="51719" y1="23750" x2="54063" y2="23750"/>
                        <a14:foregroundMark x1="54063" y1="22813" x2="54063" y2="22813"/>
                        <a14:foregroundMark x1="53281" y1="40469" x2="54063" y2="46094"/>
                        <a14:foregroundMark x1="52656" y1="70781" x2="54375" y2="78438"/>
                        <a14:foregroundMark x1="44063" y1="50469" x2="47656" y2="75781"/>
                        <a14:foregroundMark x1="53281" y1="93750" x2="65625" y2="93438"/>
                        <a14:foregroundMark x1="35938" y1="93125" x2="37656" y2="93438"/>
                        <a14:foregroundMark x1="39375" y1="90469" x2="38281" y2="94375"/>
                        <a14:foregroundMark x1="34688" y1="96094" x2="39688" y2="96094"/>
                        <a14:foregroundMark x1="52344" y1="95469" x2="68281" y2="95469"/>
                        <a14:foregroundMark x1="56719" y1="89375" x2="62969" y2="91406"/>
                        <a14:foregroundMark x1="57344" y1="89688" x2="57344" y2="89688"/>
                        <a14:foregroundMark x1="48281" y1="31719" x2="47969" y2="46406"/>
                        <a14:foregroundMark x1="45938" y1="14688" x2="47031" y2="31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43896" y="2906312"/>
            <a:ext cx="4053116" cy="405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close up of a text&#10;&#10;Description automatically generated">
            <a:extLst>
              <a:ext uri="{FF2B5EF4-FFF2-40B4-BE49-F238E27FC236}">
                <a16:creationId xmlns:a16="http://schemas.microsoft.com/office/drawing/2014/main" xmlns="" id="{C6AE6438-756F-B2C6-D7C4-F16275284C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675" y="1562725"/>
            <a:ext cx="8532876" cy="297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9363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14300" y="409575"/>
            <a:ext cx="11963400" cy="6124575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3F22BC74-9402-7D7F-A9E7-9661EF13B79D}"/>
              </a:ext>
            </a:extLst>
          </p:cNvPr>
          <p:cNvSpPr/>
          <p:nvPr/>
        </p:nvSpPr>
        <p:spPr>
          <a:xfrm>
            <a:off x="6602819" y="2495550"/>
            <a:ext cx="4903381" cy="14097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bạn cùng nhảy múa.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3">
            <a:hlinkClick r:id="" action="ppaction://media"/>
            <a:extLst>
              <a:ext uri="{FF2B5EF4-FFF2-40B4-BE49-F238E27FC236}">
                <a16:creationId xmlns:a16="http://schemas.microsoft.com/office/drawing/2014/main" xmlns="" id="{113D7CEF-7C2A-9044-B383-5C30F96D7A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3451" y="1352698"/>
            <a:ext cx="6166369" cy="420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709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FCD5D95-096C-4D37-BCFA-150E8E74F6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47843" y="-3545093"/>
            <a:ext cx="27914407" cy="15508493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xmlns="" id="{7061758B-75E6-4463-AACE-DB9D064B045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21885" y="60362"/>
            <a:ext cx="5994400" cy="66411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xmlns="" id="{81481247-71BC-4307-9043-5C9DA20C2F9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004" b="98267" l="7183" r="89981">
                        <a14:foregroundMark x1="60870" y1="94725" x2="88374" y2="93896"/>
                        <a14:foregroundMark x1="7183" y1="93670" x2="11153" y2="97438"/>
                      </a14:backgroundRemoval>
                    </a14:imgEffect>
                  </a14:imgLayer>
                </a14:imgProps>
              </a:ext>
            </a:extLst>
          </a:blip>
          <a:srcRect t="83407"/>
          <a:stretch/>
        </p:blipFill>
        <p:spPr>
          <a:xfrm rot="5756861">
            <a:off x="8706449" y="2890963"/>
            <a:ext cx="2153491" cy="4480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6FFB952-F173-4283-9C86-002789D0FC11}"/>
              </a:ext>
            </a:extLst>
          </p:cNvPr>
          <p:cNvSpPr txBox="1"/>
          <p:nvPr/>
        </p:nvSpPr>
        <p:spPr>
          <a:xfrm>
            <a:off x="1265824" y="1111029"/>
            <a:ext cx="4720475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vi-VN" sz="4800" dirty="0">
                <a:solidFill>
                  <a:prstClr val="black"/>
                </a:solidFill>
                <a:latin typeface="Roboto Bold"/>
              </a:rPr>
              <a:t>Chúc mừng các bạn giành được mật thư </a:t>
            </a:r>
            <a:r>
              <a:rPr lang="en-US" sz="4800" dirty="0" err="1">
                <a:solidFill>
                  <a:prstClr val="black"/>
                </a:solidFill>
                <a:latin typeface="Roboto Bold"/>
              </a:rPr>
              <a:t>thứ</a:t>
            </a:r>
            <a:r>
              <a:rPr lang="en-US" sz="4800" dirty="0">
                <a:solidFill>
                  <a:prstClr val="black"/>
                </a:solidFill>
                <a:latin typeface="Roboto Bold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Roboto Bold"/>
              </a:rPr>
              <a:t>ba</a:t>
            </a:r>
            <a:r>
              <a:rPr lang="vi-VN" sz="4800" dirty="0">
                <a:solidFill>
                  <a:prstClr val="black"/>
                </a:solidFill>
                <a:latin typeface="Roboto Bold"/>
              </a:rPr>
              <a:t>.</a:t>
            </a:r>
          </a:p>
        </p:txBody>
      </p:sp>
      <p:pic>
        <p:nvPicPr>
          <p:cNvPr id="20" name="Sai B">
            <a:extLst>
              <a:ext uri="{FF2B5EF4-FFF2-40B4-BE49-F238E27FC236}">
                <a16:creationId xmlns:a16="http://schemas.microsoft.com/office/drawing/2014/main" xmlns="" id="{159C0672-78D5-43E1-8C5A-FCD6B1623F3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464248" y="3853663"/>
            <a:ext cx="4429953" cy="11684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74E0EA0-B6B2-475C-89A6-37BD1E9E49FA}"/>
              </a:ext>
            </a:extLst>
          </p:cNvPr>
          <p:cNvSpPr txBox="1"/>
          <p:nvPr/>
        </p:nvSpPr>
        <p:spPr>
          <a:xfrm>
            <a:off x="1569920" y="4054039"/>
            <a:ext cx="3276917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>
              <a:spcBef>
                <a:spcPct val="0"/>
              </a:spcBef>
              <a:defRPr sz="3600">
                <a:solidFill>
                  <a:schemeClr val="bg1"/>
                </a:solidFill>
                <a:latin typeface="Roboto Bold"/>
              </a:defRPr>
            </a:lvl1pPr>
          </a:lstStyle>
          <a:p>
            <a:pPr algn="ctr" defTabSz="609630"/>
            <a:r>
              <a:rPr lang="en-US" sz="4400" dirty="0" err="1">
                <a:solidFill>
                  <a:prstClr val="white"/>
                </a:solidFill>
              </a:rPr>
              <a:t>sẻ</a:t>
            </a:r>
            <a:r>
              <a:rPr lang="en-US" sz="4400" dirty="0">
                <a:solidFill>
                  <a:prstClr val="white"/>
                </a:solidFill>
              </a:rPr>
              <a:t> </a:t>
            </a:r>
            <a:r>
              <a:rPr lang="en-US" sz="4400" dirty="0" err="1">
                <a:solidFill>
                  <a:prstClr val="white"/>
                </a:solidFill>
              </a:rPr>
              <a:t>bùi</a:t>
            </a:r>
            <a:endParaRPr lang="en-US" sz="4400" dirty="0">
              <a:solidFill>
                <a:prstClr val="white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3BB6089-5957-46F3-839A-28C2FC63324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35" b="97179" l="182" r="89961">
                        <a14:foregroundMark x1="3043" y1="89697" x2="7790" y2="87490"/>
                        <a14:foregroundMark x1="7790" y1="87490" x2="13196" y2="92028"/>
                        <a14:foregroundMark x1="13196" y1="92028" x2="13809" y2="95993"/>
                        <a14:foregroundMark x1="13809" y1="95993" x2="182" y2="96116"/>
                        <a14:foregroundMark x1="17624" y1="98978" x2="13922" y2="99632"/>
                        <a14:foregroundMark x1="13922" y1="99632" x2="10652" y2="97179"/>
                        <a14:foregroundMark x1="10652" y1="97179" x2="9630" y2="93418"/>
                        <a14:foregroundMark x1="9630" y1="93418" x2="9630" y2="93050"/>
                        <a14:foregroundMark x1="38905" y1="80294" x2="46764" y2="76860"/>
                        <a14:foregroundMark x1="46764" y1="76860" x2="46718" y2="75266"/>
                        <a14:foregroundMark x1="46082" y1="74121" x2="39223" y2="76083"/>
                        <a14:foregroundMark x1="39223" y1="76083" x2="39064" y2="76370"/>
                        <a14:foregroundMark x1="35794" y1="78904" x2="37974" y2="79477"/>
                        <a14:backgroundMark x1="41562" y1="79924" x2="83511" y2="81971"/>
                        <a14:backgroundMark x1="37870" y1="79743" x2="39057" y2="79801"/>
                        <a14:backgroundMark x1="4769" y1="78128" x2="35512" y2="79628"/>
                        <a14:backgroundMark x1="83511" y1="81971" x2="48512" y2="85568"/>
                        <a14:backgroundMark x1="48512" y1="85568" x2="74404" y2="66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68" t="67684" r="50126" b="15190"/>
          <a:stretch/>
        </p:blipFill>
        <p:spPr>
          <a:xfrm>
            <a:off x="2969501" y="11822559"/>
            <a:ext cx="4356004" cy="2655959"/>
          </a:xfrm>
          <a:prstGeom prst="rect">
            <a:avLst/>
          </a:prstGeom>
        </p:spPr>
      </p:pic>
      <p:pic>
        <p:nvPicPr>
          <p:cNvPr id="10" name="?5" descr="Question Mark Sticker by Health Union">
            <a:extLst>
              <a:ext uri="{FF2B5EF4-FFF2-40B4-BE49-F238E27FC236}">
                <a16:creationId xmlns:a16="http://schemas.microsoft.com/office/drawing/2014/main" xmlns="" id="{FA2C68CE-8667-4FC7-891A-A81B7C027A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017" y="1706306"/>
            <a:ext cx="2240354" cy="224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5">
            <a:hlinkClick r:id="" action="ppaction://media"/>
            <a:extLst>
              <a:ext uri="{FF2B5EF4-FFF2-40B4-BE49-F238E27FC236}">
                <a16:creationId xmlns:a16="http://schemas.microsoft.com/office/drawing/2014/main" xmlns="" id="{22E3F290-28E1-D774-277D-E7B79FDE79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94539" y="-203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8251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33333E-6 L -0.32925 -0.03565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67" y="-179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0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754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FCD5D95-096C-4D37-BCFA-150E8E74F6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4800" y="-1168400"/>
            <a:ext cx="16550118" cy="9194800"/>
          </a:xfrm>
          <a:prstGeom prst="rect">
            <a:avLst/>
          </a:prstGeom>
        </p:spPr>
      </p:pic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xmlns="" id="{C257362E-0C60-4BFB-B0D6-A205AEDAD33B}"/>
              </a:ext>
            </a:extLst>
          </p:cNvPr>
          <p:cNvSpPr/>
          <p:nvPr/>
        </p:nvSpPr>
        <p:spPr>
          <a:xfrm>
            <a:off x="733647" y="637953"/>
            <a:ext cx="6220046" cy="2876787"/>
          </a:xfrm>
          <a:prstGeom prst="wedgeEllipseCallout">
            <a:avLst>
              <a:gd name="adj1" fmla="val 56552"/>
              <a:gd name="adj2" fmla="val 2850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400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</a:t>
            </a:r>
            <a:r>
              <a:rPr lang="en-US" sz="24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bạn</a:t>
            </a:r>
            <a:r>
              <a:rPr lang="en-US" sz="24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giỏi</a:t>
            </a:r>
            <a:r>
              <a:rPr lang="en-US" sz="24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quá</a:t>
            </a:r>
            <a:r>
              <a:rPr lang="en-US" sz="24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! </a:t>
            </a:r>
            <a:r>
              <a:rPr lang="en-US" sz="2400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</a:t>
            </a:r>
            <a:r>
              <a:rPr lang="en-US" sz="24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đây</a:t>
            </a:r>
            <a:r>
              <a:rPr lang="en-US" sz="24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</a:t>
            </a:r>
            <a:r>
              <a:rPr lang="en-US" sz="24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mật</a:t>
            </a:r>
            <a:r>
              <a:rPr lang="en-US" sz="24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thư</a:t>
            </a:r>
            <a:r>
              <a:rPr lang="en-US" sz="24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bí</a:t>
            </a:r>
            <a:r>
              <a:rPr lang="en-US" sz="24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mật</a:t>
            </a:r>
            <a:r>
              <a:rPr lang="en-US" sz="24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ngày</a:t>
            </a:r>
            <a:r>
              <a:rPr lang="en-US" sz="24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hôm</a:t>
            </a:r>
            <a:r>
              <a:rPr lang="en-US" sz="24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nay:</a:t>
            </a:r>
          </a:p>
          <a:p>
            <a:pPr algn="ctr" defTabSz="609630"/>
            <a:r>
              <a:rPr lang="en-US" sz="4000" b="1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bè</a:t>
            </a:r>
            <a:r>
              <a:rPr lang="en-US" sz="40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chia </a:t>
            </a:r>
            <a:r>
              <a:rPr lang="en-US" sz="4000" b="1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ngọt</a:t>
            </a:r>
            <a:r>
              <a:rPr lang="en-US" sz="40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sẻ</a:t>
            </a:r>
            <a:r>
              <a:rPr lang="en-US" sz="40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bùi</a:t>
            </a:r>
            <a:r>
              <a:rPr lang="en-US" sz="40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</p:txBody>
      </p:sp>
      <p:pic>
        <p:nvPicPr>
          <p:cNvPr id="2" name="Picture 1" descr="A cartoon of a child&#10;&#10;Description automatically generated">
            <a:extLst>
              <a:ext uri="{FF2B5EF4-FFF2-40B4-BE49-F238E27FC236}">
                <a16:creationId xmlns:a16="http://schemas.microsoft.com/office/drawing/2014/main" xmlns="" id="{7072A1BE-9C2B-4827-0201-8CDEE1E704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484" y="1828800"/>
            <a:ext cx="3401920" cy="5029200"/>
          </a:xfrm>
          <a:prstGeom prst="rect">
            <a:avLst/>
          </a:prstGeom>
        </p:spPr>
      </p:pic>
      <p:pic>
        <p:nvPicPr>
          <p:cNvPr id="4" name="6">
            <a:hlinkClick r:id="" action="ppaction://media"/>
            <a:extLst>
              <a:ext uri="{FF2B5EF4-FFF2-40B4-BE49-F238E27FC236}">
                <a16:creationId xmlns:a16="http://schemas.microsoft.com/office/drawing/2014/main" xmlns="" id="{3F225931-841B-EBC1-9744-4A3C2A8B59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88632" y="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3794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2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ảnh Cậu Bé đi Học đi Bộ đu Tay PNG , đứa Trẻ, đi Dạo, Trường Học PNG  và Vector với nền trong suốt để tải xuống miễn phí">
            <a:extLst>
              <a:ext uri="{FF2B5EF4-FFF2-40B4-BE49-F238E27FC236}">
                <a16:creationId xmlns:a16="http://schemas.microsoft.com/office/drawing/2014/main" xmlns="" id="{A0CC2F66-5298-B26F-6875-66B2D149E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306" y="2152837"/>
            <a:ext cx="2457450" cy="343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ình ảnh Cô Gái Nhỏ Bạn Học Cùng Lớp Cô Gái Mùa Hè PNG , Cô Gái Nhỏ, Sinh  Viên, Training Course PNG và Vector với nền trong suốt để tải xuống">
            <a:extLst>
              <a:ext uri="{FF2B5EF4-FFF2-40B4-BE49-F238E27FC236}">
                <a16:creationId xmlns:a16="http://schemas.microsoft.com/office/drawing/2014/main" xmlns="" id="{91B6077E-64C2-3E67-13C6-0E41143E8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75" b="96094" l="10000" r="90000">
                        <a14:foregroundMark x1="35000" y1="9688" x2="56406" y2="15781"/>
                        <a14:foregroundMark x1="50938" y1="4375" x2="55000" y2="16719"/>
                        <a14:foregroundMark x1="42656" y1="5156" x2="42344" y2="24063"/>
                        <a14:foregroundMark x1="40938" y1="24063" x2="49688" y2="27031"/>
                        <a14:foregroundMark x1="51719" y1="23750" x2="54063" y2="23750"/>
                        <a14:foregroundMark x1="54063" y1="22813" x2="54063" y2="22813"/>
                        <a14:foregroundMark x1="53281" y1="40469" x2="54063" y2="46094"/>
                        <a14:foregroundMark x1="52656" y1="70781" x2="54375" y2="78438"/>
                        <a14:foregroundMark x1="44063" y1="50469" x2="47656" y2="75781"/>
                        <a14:foregroundMark x1="53281" y1="93750" x2="65625" y2="93438"/>
                        <a14:foregroundMark x1="35938" y1="93125" x2="37656" y2="93438"/>
                        <a14:foregroundMark x1="39375" y1="90469" x2="38281" y2="94375"/>
                        <a14:foregroundMark x1="34688" y1="96094" x2="39688" y2="96094"/>
                        <a14:foregroundMark x1="52344" y1="95469" x2="68281" y2="95469"/>
                        <a14:foregroundMark x1="56719" y1="89375" x2="62969" y2="91406"/>
                        <a14:foregroundMark x1="57344" y1="89688" x2="57344" y2="89688"/>
                        <a14:foregroundMark x1="48281" y1="31719" x2="47969" y2="46406"/>
                        <a14:foregroundMark x1="45938" y1="14688" x2="47031" y2="31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43896" y="2906312"/>
            <a:ext cx="4053116" cy="405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xmlns="" id="{CBEBF91A-DA46-9E53-3BE8-506CFF5141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953" y="1022941"/>
            <a:ext cx="9753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2820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E40C9BE-6ED3-7C76-FB15-06E3A3DC7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6585" y="655319"/>
            <a:ext cx="838910" cy="81082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xmlns="" id="{1B0E738B-CB3F-D4CD-4775-DFFE2B0FA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949" y="0"/>
            <a:ext cx="3554541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723FAAA-CE7F-64DC-1F9F-D7294F943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57238"/>
            <a:ext cx="4279763" cy="270076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087BBAB6-6729-027C-727C-78A35B155A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058712" y="3171652"/>
            <a:ext cx="2235351" cy="36863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DF54588-49AA-2CD5-9936-EBF6F48E10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3190" y="3429000"/>
            <a:ext cx="2292096" cy="3429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13975BAD-5E6B-6723-6229-5E4771F3A7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8423" y="1152173"/>
            <a:ext cx="814095" cy="1423387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F5831C52-DE5F-BBEA-8915-ADC9467C2F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2875" y="2294385"/>
            <a:ext cx="1920629" cy="98046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274D3423-96D5-8FF2-071E-96D1B79E53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099" y="112487"/>
            <a:ext cx="7638950" cy="23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87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9B2CA6B-8C21-232C-6984-E78F6AA99A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682" b="34573"/>
          <a:stretch/>
        </p:blipFill>
        <p:spPr>
          <a:xfrm>
            <a:off x="5316947" y="-46123"/>
            <a:ext cx="6358270" cy="69502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8390AC3-4654-0B4C-E35E-6840F004AE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537487" y="2274355"/>
            <a:ext cx="2779460" cy="4583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A98F705-877B-2DFE-9BC1-A0E36AB465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441" y="2594344"/>
            <a:ext cx="2850017" cy="42636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8F94DD5-EC88-358C-C19C-6C54B9C0E7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2493" y="979889"/>
            <a:ext cx="789854" cy="16144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0C1E8C5-D822-D82E-78E9-DAE2AE5AED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8873" y="973359"/>
            <a:ext cx="789854" cy="16144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2B1DB49-2DFC-B7AE-DBCC-02843A1A9C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5377" y="973359"/>
            <a:ext cx="789854" cy="16144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992AC50-A1A2-FE94-821C-61B77A27CE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34768" y="989125"/>
            <a:ext cx="789854" cy="1614455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xmlns="" id="{F2834856-B08D-0B9A-EA08-1BFBF4E7D4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9830" y="3281358"/>
            <a:ext cx="1616613" cy="2702457"/>
          </a:xfrm>
          <a:prstGeom prst="rect">
            <a:avLst/>
          </a:prstGeom>
        </p:spPr>
      </p:pic>
      <p:pic>
        <p:nvPicPr>
          <p:cNvPr id="14" name="Picture 13">
            <a:hlinkClick r:id="rId10" action="ppaction://hlinksldjump"/>
            <a:extLst>
              <a:ext uri="{FF2B5EF4-FFF2-40B4-BE49-F238E27FC236}">
                <a16:creationId xmlns:a16="http://schemas.microsoft.com/office/drawing/2014/main" xmlns="" id="{612CA1C8-BF13-B22D-2FB0-3B17379373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35448" y="2594344"/>
            <a:ext cx="1981657" cy="3630458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  <a:extLst>
              <a:ext uri="{FF2B5EF4-FFF2-40B4-BE49-F238E27FC236}">
                <a16:creationId xmlns:a16="http://schemas.microsoft.com/office/drawing/2014/main" xmlns="" id="{358C39A6-996F-A743-2EF7-C95143E9B93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11882" y="3429000"/>
            <a:ext cx="1891696" cy="3048522"/>
          </a:xfrm>
          <a:prstGeom prst="rect">
            <a:avLst/>
          </a:prstGeom>
        </p:spPr>
      </p:pic>
      <p:pic>
        <p:nvPicPr>
          <p:cNvPr id="13" name="Picture 12">
            <a:hlinkClick r:id="rId14" action="ppaction://hlinksldjump"/>
            <a:extLst>
              <a:ext uri="{FF2B5EF4-FFF2-40B4-BE49-F238E27FC236}">
                <a16:creationId xmlns:a16="http://schemas.microsoft.com/office/drawing/2014/main" xmlns="" id="{B58BA5A8-2445-AAF9-CEE0-F384FFC17C3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54258" y="3841475"/>
            <a:ext cx="2266242" cy="2636047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  <a:extLst>
              <a:ext uri="{FF2B5EF4-FFF2-40B4-BE49-F238E27FC236}">
                <a16:creationId xmlns:a16="http://schemas.microsoft.com/office/drawing/2014/main" xmlns="" id="{A786054F-98AA-A72C-4E26-7555A8AABA3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26756" y="7998"/>
            <a:ext cx="945737" cy="91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9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0.00463 L 0.00196 0.11782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5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02084 L -0.00872 -0.881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" y="-4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 0.34861 L -0.00182 -0.3789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-3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-0.02304 -0.966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48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25 L -0.00859 -0.4011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-3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177 0.2405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1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469 -0.9210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46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0599 -0.391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-1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534 0.1692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8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0.02383 -0.954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5" y="-477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182 -0.3902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1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FA295DD3-BCBB-D39E-99C5-3A2D1A782873}"/>
              </a:ext>
            </a:extLst>
          </p:cNvPr>
          <p:cNvGrpSpPr/>
          <p:nvPr/>
        </p:nvGrpSpPr>
        <p:grpSpPr>
          <a:xfrm>
            <a:off x="1967690" y="436073"/>
            <a:ext cx="9074237" cy="2049023"/>
            <a:chOff x="226633" y="147365"/>
            <a:chExt cx="13830686" cy="2021573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xmlns="" id="{F54680A0-C171-F58D-5E2A-A0E020808A64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4666709" y="-84422"/>
                    <a:pt x="7876607" y="106279"/>
                    <a:pt x="13830686" y="0"/>
                  </a:cubicBezTo>
                  <a:cubicBezTo>
                    <a:pt x="13506823" y="521192"/>
                    <a:pt x="13650468" y="1413859"/>
                    <a:pt x="13830686" y="2021573"/>
                  </a:cubicBezTo>
                  <a:cubicBezTo>
                    <a:pt x="7534902" y="1816727"/>
                    <a:pt x="3014374" y="1234260"/>
                    <a:pt x="0" y="2021573"/>
                  </a:cubicBezTo>
                  <a:cubicBezTo>
                    <a:pt x="100662" y="1313857"/>
                    <a:pt x="102601" y="471881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6597523" y="-45433"/>
                    <a:pt x="11069740" y="-174513"/>
                    <a:pt x="13830686" y="0"/>
                  </a:cubicBezTo>
                  <a:cubicBezTo>
                    <a:pt x="13728927" y="257667"/>
                    <a:pt x="13936268" y="1269528"/>
                    <a:pt x="13830686" y="2021573"/>
                  </a:cubicBezTo>
                  <a:cubicBezTo>
                    <a:pt x="9275548" y="1933573"/>
                    <a:pt x="3513106" y="2365525"/>
                    <a:pt x="0" y="2021573"/>
                  </a:cubicBezTo>
                  <a:cubicBezTo>
                    <a:pt x="11424" y="1434309"/>
                    <a:pt x="119930" y="1130382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4458443" y="-330450"/>
                    <a:pt x="8762425" y="282948"/>
                    <a:pt x="13830686" y="0"/>
                  </a:cubicBezTo>
                  <a:cubicBezTo>
                    <a:pt x="13649139" y="419274"/>
                    <a:pt x="13832399" y="1426756"/>
                    <a:pt x="13830686" y="2021573"/>
                  </a:cubicBezTo>
                  <a:cubicBezTo>
                    <a:pt x="6855886" y="1325717"/>
                    <a:pt x="3460235" y="1734681"/>
                    <a:pt x="0" y="2021573"/>
                  </a:cubicBezTo>
                  <a:cubicBezTo>
                    <a:pt x="81620" y="1306228"/>
                    <a:pt x="7503" y="378145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5111220" y="-102647"/>
                    <a:pt x="8251781" y="369315"/>
                    <a:pt x="13830686" y="0"/>
                  </a:cubicBezTo>
                  <a:cubicBezTo>
                    <a:pt x="13554421" y="422151"/>
                    <a:pt x="13690815" y="1499723"/>
                    <a:pt x="13830686" y="2021573"/>
                  </a:cubicBezTo>
                  <a:cubicBezTo>
                    <a:pt x="7057308" y="1390055"/>
                    <a:pt x="3282409" y="1567016"/>
                    <a:pt x="0" y="2021573"/>
                  </a:cubicBezTo>
                  <a:cubicBezTo>
                    <a:pt x="114091" y="1304051"/>
                    <a:pt x="83132" y="397013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2049023" fill="none" extrusionOk="0">
                          <a:moveTo>
                            <a:pt x="0" y="0"/>
                          </a:moveTo>
                          <a:cubicBezTo>
                            <a:pt x="3003766" y="-135785"/>
                            <a:pt x="5229939" y="-48658"/>
                            <a:pt x="9074237" y="0"/>
                          </a:cubicBezTo>
                          <a:cubicBezTo>
                            <a:pt x="8910317" y="430638"/>
                            <a:pt x="8985177" y="1445636"/>
                            <a:pt x="9074237" y="2049023"/>
                          </a:cubicBezTo>
                          <a:cubicBezTo>
                            <a:pt x="4808979" y="1947532"/>
                            <a:pt x="2113910" y="1757161"/>
                            <a:pt x="0" y="2049023"/>
                          </a:cubicBezTo>
                          <a:cubicBezTo>
                            <a:pt x="53046" y="1391827"/>
                            <a:pt x="57877" y="461914"/>
                            <a:pt x="0" y="0"/>
                          </a:cubicBezTo>
                          <a:close/>
                        </a:path>
                        <a:path w="9074237" h="2049023" stroke="0" extrusionOk="0">
                          <a:moveTo>
                            <a:pt x="0" y="0"/>
                          </a:moveTo>
                          <a:cubicBezTo>
                            <a:pt x="4046591" y="-175043"/>
                            <a:pt x="7044930" y="-125097"/>
                            <a:pt x="9074237" y="0"/>
                          </a:cubicBezTo>
                          <a:cubicBezTo>
                            <a:pt x="9032148" y="297016"/>
                            <a:pt x="9137948" y="1299276"/>
                            <a:pt x="9074237" y="2049023"/>
                          </a:cubicBezTo>
                          <a:cubicBezTo>
                            <a:pt x="6052128" y="1955725"/>
                            <a:pt x="2273855" y="2371119"/>
                            <a:pt x="0" y="2049023"/>
                          </a:cubicBezTo>
                          <a:cubicBezTo>
                            <a:pt x="53144" y="1471508"/>
                            <a:pt x="78471" y="1072010"/>
                            <a:pt x="0" y="0"/>
                          </a:cubicBezTo>
                          <a:close/>
                        </a:path>
                        <a:path w="9074237" h="2049023" fill="none" stroke="0" extrusionOk="0">
                          <a:moveTo>
                            <a:pt x="0" y="0"/>
                          </a:moveTo>
                          <a:cubicBezTo>
                            <a:pt x="3062315" y="-153407"/>
                            <a:pt x="5374300" y="-22762"/>
                            <a:pt x="9074237" y="0"/>
                          </a:cubicBezTo>
                          <a:cubicBezTo>
                            <a:pt x="8940885" y="364916"/>
                            <a:pt x="9075175" y="1493187"/>
                            <a:pt x="9074237" y="2049023"/>
                          </a:cubicBezTo>
                          <a:cubicBezTo>
                            <a:pt x="4426960" y="1679048"/>
                            <a:pt x="2237151" y="1710244"/>
                            <a:pt x="0" y="2049023"/>
                          </a:cubicBezTo>
                          <a:cubicBezTo>
                            <a:pt x="76067" y="1346540"/>
                            <a:pt x="23146" y="38767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9BB54BA9-261D-F05C-73CF-D3D15369D866}"/>
                </a:ext>
              </a:extLst>
            </p:cNvPr>
            <p:cNvSpPr txBox="1"/>
            <p:nvPr/>
          </p:nvSpPr>
          <p:spPr>
            <a:xfrm>
              <a:off x="435239" y="214936"/>
              <a:ext cx="13622080" cy="17308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 err="1">
                  <a:latin typeface="Cambria" panose="02040503050406030204" pitchFamily="18" charset="0"/>
                </a:rPr>
                <a:t>Từ</a:t>
              </a:r>
              <a:r>
                <a:rPr lang="en-US" sz="5400" b="1" dirty="0">
                  <a:latin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</a:rPr>
                <a:t>nào</a:t>
              </a:r>
              <a:r>
                <a:rPr lang="en-US" sz="5400" b="1" dirty="0">
                  <a:latin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</a:rPr>
                <a:t>sau</a:t>
              </a:r>
              <a:r>
                <a:rPr lang="en-US" sz="5400" b="1" dirty="0">
                  <a:latin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</a:rPr>
                <a:t>đây</a:t>
              </a:r>
              <a:r>
                <a:rPr lang="en-US" sz="5400" b="1" dirty="0">
                  <a:latin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</a:rPr>
                <a:t>là</a:t>
              </a:r>
              <a:r>
                <a:rPr lang="en-US" sz="5400" b="1" dirty="0">
                  <a:latin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</a:rPr>
                <a:t>từ</a:t>
              </a:r>
              <a:r>
                <a:rPr lang="en-US" sz="5400" b="1" dirty="0">
                  <a:latin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</a:rPr>
                <a:t>chỉ</a:t>
              </a:r>
              <a:r>
                <a:rPr lang="en-US" sz="5400" b="1" dirty="0">
                  <a:latin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</a:rPr>
                <a:t>hoạt</a:t>
              </a:r>
              <a:r>
                <a:rPr lang="en-US" sz="5400" b="1" dirty="0">
                  <a:latin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</a:rPr>
                <a:t>động</a:t>
              </a:r>
              <a:r>
                <a:rPr lang="en-US" sz="5400" b="1" dirty="0">
                  <a:latin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A9B6D05-EDC5-3E7B-0A98-797CD46EA6A2}"/>
              </a:ext>
            </a:extLst>
          </p:cNvPr>
          <p:cNvGrpSpPr/>
          <p:nvPr/>
        </p:nvGrpSpPr>
        <p:grpSpPr>
          <a:xfrm>
            <a:off x="1334726" y="3207610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1A138B0E-3E83-267A-1999-820E406E0B8A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6B8B6908-DB9F-134B-98FB-48A10DF7C8BC}"/>
                </a:ext>
              </a:extLst>
            </p:cNvPr>
            <p:cNvSpPr txBox="1"/>
            <p:nvPr/>
          </p:nvSpPr>
          <p:spPr>
            <a:xfrm>
              <a:off x="7099723" y="318381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Chăm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sóc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6679D93E-BD1D-8262-9AC4-236CA515883A}"/>
              </a:ext>
            </a:extLst>
          </p:cNvPr>
          <p:cNvGrpSpPr/>
          <p:nvPr/>
        </p:nvGrpSpPr>
        <p:grpSpPr>
          <a:xfrm>
            <a:off x="7003771" y="3225274"/>
            <a:ext cx="4537107" cy="1129886"/>
            <a:chOff x="981375" y="2864057"/>
            <a:chExt cx="4537107" cy="11298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0F2945C9-99FE-F73F-4843-B099455F195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BD9B25D3-AA2E-20D2-E2CB-CE8D652B314B}"/>
                </a:ext>
              </a:extLst>
            </p:cNvPr>
            <p:cNvSpPr txBox="1"/>
            <p:nvPr/>
          </p:nvSpPr>
          <p:spPr>
            <a:xfrm>
              <a:off x="1405566" y="311651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Đáng</a:t>
              </a:r>
              <a:r>
                <a:rPr lang="en-US" sz="4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yêu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FA4F3940-7772-7C86-149D-D29EF562F8DF}"/>
              </a:ext>
            </a:extLst>
          </p:cNvPr>
          <p:cNvGrpSpPr/>
          <p:nvPr/>
        </p:nvGrpSpPr>
        <p:grpSpPr>
          <a:xfrm>
            <a:off x="1210590" y="5112628"/>
            <a:ext cx="4537107" cy="1129886"/>
            <a:chOff x="981375" y="4872764"/>
            <a:chExt cx="4537107" cy="1129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669181E9-49AF-941B-9795-75D5C1EA3560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8CA04997-F40D-5925-064B-24E35B803FAA}"/>
                </a:ext>
              </a:extLst>
            </p:cNvPr>
            <p:cNvSpPr txBox="1"/>
            <p:nvPr/>
          </p:nvSpPr>
          <p:spPr>
            <a:xfrm>
              <a:off x="1361977" y="512167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Vui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vẻ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C22841F-DF84-241B-99CA-FBE069DDE1D0}"/>
              </a:ext>
            </a:extLst>
          </p:cNvPr>
          <p:cNvGrpSpPr/>
          <p:nvPr/>
        </p:nvGrpSpPr>
        <p:grpSpPr>
          <a:xfrm>
            <a:off x="7003771" y="5062320"/>
            <a:ext cx="4537107" cy="1129886"/>
            <a:chOff x="6830721" y="4714800"/>
            <a:chExt cx="4537107" cy="1129886"/>
          </a:xfrm>
          <a:solidFill>
            <a:sysClr val="window" lastClr="FFFFFF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4115C3A1-C692-E97C-058A-D544A7475FC1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4D9210E4-0FE1-5F02-F851-C6980A4434E1}"/>
                </a:ext>
              </a:extLst>
            </p:cNvPr>
            <p:cNvSpPr txBox="1"/>
            <p:nvPr/>
          </p:nvSpPr>
          <p:spPr>
            <a:xfrm>
              <a:off x="7149679" y="4945330"/>
              <a:ext cx="398206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Buồn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bã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AFA8181-D746-C532-A2ED-45C3AB8329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431412" y="3411621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4FD5338-B56D-15E2-D1A1-0AA8F30F3C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6844" y="3225769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A1F16BE-1AE7-06E7-58A3-F93761C287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82071" y="5243189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C6CBE565-A0F3-E0A3-B773-2DFE452D80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300924" y="5127441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695ED675-530E-2FEB-5165-D5A9D6C9BE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374" y="3094371"/>
            <a:ext cx="1475271" cy="149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3FB107B9-225D-0A67-1870-EF082249D7D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3072120"/>
            <a:ext cx="1385564" cy="1400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325FDFC4-4EE5-97AA-5A7D-84B92F0B8C8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314960" y="4906028"/>
            <a:ext cx="1487889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4E5C59F7-822D-9CD5-0296-1CB89FF1D6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04809" y="4820491"/>
            <a:ext cx="1365186" cy="15707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F1A334BE-A0C4-E82A-98A4-B7253108C0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469" y="-36695"/>
            <a:ext cx="2266242" cy="2636047"/>
          </a:xfrm>
          <a:prstGeom prst="rect">
            <a:avLst/>
          </a:prstGeom>
        </p:spPr>
      </p:pic>
      <p:pic>
        <p:nvPicPr>
          <p:cNvPr id="30" name="Picture 29">
            <a:hlinkClick r:id="" action="ppaction://noaction"/>
            <a:extLst>
              <a:ext uri="{FF2B5EF4-FFF2-40B4-BE49-F238E27FC236}">
                <a16:creationId xmlns:a16="http://schemas.microsoft.com/office/drawing/2014/main" xmlns="" id="{A10127D6-11F5-1908-5631-E200C0ED54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0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6153F4D-08E0-A7BE-4B89-EE4B0CD765DF}"/>
              </a:ext>
            </a:extLst>
          </p:cNvPr>
          <p:cNvGrpSpPr/>
          <p:nvPr/>
        </p:nvGrpSpPr>
        <p:grpSpPr>
          <a:xfrm>
            <a:off x="1171417" y="415118"/>
            <a:ext cx="10085212" cy="2021175"/>
            <a:chOff x="330935" y="-47311"/>
            <a:chExt cx="13726384" cy="1983318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xmlns="" id="{A57BD7C0-D3B1-7387-7C39-04BC255884D9}"/>
                </a:ext>
              </a:extLst>
            </p:cNvPr>
            <p:cNvSpPr/>
            <p:nvPr/>
          </p:nvSpPr>
          <p:spPr>
            <a:xfrm>
              <a:off x="330935" y="-47311"/>
              <a:ext cx="13726384" cy="1983318"/>
            </a:xfrm>
            <a:custGeom>
              <a:avLst/>
              <a:gdLst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26384" h="1983318" fill="none" extrusionOk="0">
                  <a:moveTo>
                    <a:pt x="0" y="0"/>
                  </a:moveTo>
                  <a:cubicBezTo>
                    <a:pt x="5366869" y="271430"/>
                    <a:pt x="7757841" y="155858"/>
                    <a:pt x="13726384" y="0"/>
                  </a:cubicBezTo>
                  <a:cubicBezTo>
                    <a:pt x="13474894" y="444720"/>
                    <a:pt x="13657427" y="1408691"/>
                    <a:pt x="13726384" y="1983318"/>
                  </a:cubicBezTo>
                  <a:cubicBezTo>
                    <a:pt x="7490310" y="1786739"/>
                    <a:pt x="3084053" y="1412551"/>
                    <a:pt x="0" y="1983318"/>
                  </a:cubicBezTo>
                  <a:cubicBezTo>
                    <a:pt x="126120" y="1231519"/>
                    <a:pt x="125323" y="489197"/>
                    <a:pt x="0" y="0"/>
                  </a:cubicBezTo>
                  <a:close/>
                </a:path>
                <a:path w="13726384" h="1983318" stroke="0" extrusionOk="0">
                  <a:moveTo>
                    <a:pt x="0" y="0"/>
                  </a:moveTo>
                  <a:cubicBezTo>
                    <a:pt x="6904917" y="15047"/>
                    <a:pt x="10557006" y="-118029"/>
                    <a:pt x="13726384" y="0"/>
                  </a:cubicBezTo>
                  <a:cubicBezTo>
                    <a:pt x="13557384" y="197565"/>
                    <a:pt x="13830016" y="1216045"/>
                    <a:pt x="13726384" y="1983318"/>
                  </a:cubicBezTo>
                  <a:cubicBezTo>
                    <a:pt x="9629055" y="1935352"/>
                    <a:pt x="3457742" y="2341288"/>
                    <a:pt x="0" y="1983318"/>
                  </a:cubicBezTo>
                  <a:cubicBezTo>
                    <a:pt x="-4316" y="1405700"/>
                    <a:pt x="118402" y="1015455"/>
                    <a:pt x="0" y="0"/>
                  </a:cubicBezTo>
                  <a:close/>
                </a:path>
                <a:path w="13726384" h="1983318" fill="none" stroke="0" extrusionOk="0">
                  <a:moveTo>
                    <a:pt x="0" y="0"/>
                  </a:moveTo>
                  <a:cubicBezTo>
                    <a:pt x="4724103" y="-215320"/>
                    <a:pt x="8582433" y="249642"/>
                    <a:pt x="13726384" y="0"/>
                  </a:cubicBezTo>
                  <a:cubicBezTo>
                    <a:pt x="13431230" y="381098"/>
                    <a:pt x="13723817" y="1452680"/>
                    <a:pt x="13726384" y="1983318"/>
                  </a:cubicBezTo>
                  <a:cubicBezTo>
                    <a:pt x="6813242" y="1619159"/>
                    <a:pt x="3839972" y="1981874"/>
                    <a:pt x="0" y="1983318"/>
                  </a:cubicBezTo>
                  <a:cubicBezTo>
                    <a:pt x="71366" y="1272193"/>
                    <a:pt x="-6794" y="400837"/>
                    <a:pt x="0" y="0"/>
                  </a:cubicBezTo>
                  <a:close/>
                </a:path>
                <a:path w="13726384" h="1983318" fill="none" stroke="0" extrusionOk="0">
                  <a:moveTo>
                    <a:pt x="0" y="0"/>
                  </a:moveTo>
                  <a:cubicBezTo>
                    <a:pt x="5342301" y="53184"/>
                    <a:pt x="7845193" y="212264"/>
                    <a:pt x="13726384" y="0"/>
                  </a:cubicBezTo>
                  <a:cubicBezTo>
                    <a:pt x="13505436" y="383094"/>
                    <a:pt x="13665782" y="1421184"/>
                    <a:pt x="13726384" y="1983318"/>
                  </a:cubicBezTo>
                  <a:cubicBezTo>
                    <a:pt x="7321067" y="1573949"/>
                    <a:pt x="3220203" y="1610157"/>
                    <a:pt x="0" y="1983318"/>
                  </a:cubicBezTo>
                  <a:cubicBezTo>
                    <a:pt x="142924" y="1213636"/>
                    <a:pt x="94925" y="377543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085212" h="2021175" fill="none" extrusionOk="0">
                          <a:moveTo>
                            <a:pt x="0" y="0"/>
                          </a:moveTo>
                          <a:cubicBezTo>
                            <a:pt x="3625464" y="29772"/>
                            <a:pt x="5717276" y="119650"/>
                            <a:pt x="10085212" y="0"/>
                          </a:cubicBezTo>
                          <a:cubicBezTo>
                            <a:pt x="9934324" y="392039"/>
                            <a:pt x="10041099" y="1438116"/>
                            <a:pt x="10085212" y="2021175"/>
                          </a:cubicBezTo>
                          <a:cubicBezTo>
                            <a:pt x="5468331" y="1845645"/>
                            <a:pt x="2347494" y="1711583"/>
                            <a:pt x="0" y="2021175"/>
                          </a:cubicBezTo>
                          <a:cubicBezTo>
                            <a:pt x="78958" y="1311954"/>
                            <a:pt x="75205" y="472254"/>
                            <a:pt x="0" y="0"/>
                          </a:cubicBezTo>
                          <a:close/>
                        </a:path>
                        <a:path w="10085212" h="2021175" stroke="0" extrusionOk="0">
                          <a:moveTo>
                            <a:pt x="0" y="0"/>
                          </a:moveTo>
                          <a:cubicBezTo>
                            <a:pt x="4935464" y="-41256"/>
                            <a:pt x="7721555" y="-112809"/>
                            <a:pt x="10085212" y="0"/>
                          </a:cubicBezTo>
                          <a:cubicBezTo>
                            <a:pt x="10009734" y="264851"/>
                            <a:pt x="10121447" y="1319859"/>
                            <a:pt x="10085212" y="2021175"/>
                          </a:cubicBezTo>
                          <a:cubicBezTo>
                            <a:pt x="6681439" y="1929038"/>
                            <a:pt x="2458289" y="2322959"/>
                            <a:pt x="0" y="2021175"/>
                          </a:cubicBezTo>
                          <a:cubicBezTo>
                            <a:pt x="18965" y="1440248"/>
                            <a:pt x="86832" y="984734"/>
                            <a:pt x="0" y="0"/>
                          </a:cubicBezTo>
                          <a:close/>
                        </a:path>
                        <a:path w="10085212" h="2021175" fill="none" stroke="0" extrusionOk="0">
                          <a:moveTo>
                            <a:pt x="0" y="0"/>
                          </a:moveTo>
                          <a:cubicBezTo>
                            <a:pt x="3535410" y="-142831"/>
                            <a:pt x="5992458" y="21990"/>
                            <a:pt x="10085212" y="0"/>
                          </a:cubicBezTo>
                          <a:cubicBezTo>
                            <a:pt x="9858658" y="351664"/>
                            <a:pt x="10083099" y="1531820"/>
                            <a:pt x="10085212" y="2021175"/>
                          </a:cubicBezTo>
                          <a:cubicBezTo>
                            <a:pt x="4985285" y="1737327"/>
                            <a:pt x="2506239" y="1609391"/>
                            <a:pt x="0" y="2021175"/>
                          </a:cubicBezTo>
                          <a:cubicBezTo>
                            <a:pt x="83247" y="1324211"/>
                            <a:pt x="29042" y="41586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7DF6F7F1-1737-DB21-35B3-F788C24DE172}"/>
                </a:ext>
              </a:extLst>
            </p:cNvPr>
            <p:cNvSpPr txBox="1"/>
            <p:nvPr/>
          </p:nvSpPr>
          <p:spPr>
            <a:xfrm>
              <a:off x="1182888" y="98979"/>
              <a:ext cx="12293246" cy="15402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dirty="0" err="1">
                  <a:latin typeface="Cambria" panose="02040503050406030204" pitchFamily="18" charset="0"/>
                </a:rPr>
                <a:t>Từ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nào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sau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đây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là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từ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chỉ</a:t>
              </a:r>
              <a:endParaRPr lang="en-US" sz="4800" b="1" dirty="0">
                <a:latin typeface="Cambria" panose="02040503050406030204" pitchFamily="18" charset="0"/>
              </a:endParaRPr>
            </a:p>
            <a:p>
              <a:pPr algn="ctr"/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đặc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điểm</a:t>
              </a:r>
              <a:r>
                <a:rPr lang="en-US" sz="4800" b="1" dirty="0">
                  <a:latin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9E1A479-0C52-232E-AE64-196F67FF84E2}"/>
              </a:ext>
            </a:extLst>
          </p:cNvPr>
          <p:cNvGrpSpPr/>
          <p:nvPr/>
        </p:nvGrpSpPr>
        <p:grpSpPr>
          <a:xfrm>
            <a:off x="7053189" y="3197419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D1E3807A-A76A-9F89-5990-AB6E72ED82E9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D87E7967-F63D-1AB8-80BC-D49CC258A0DC}"/>
                </a:ext>
              </a:extLst>
            </p:cNvPr>
            <p:cNvSpPr txBox="1"/>
            <p:nvPr/>
          </p:nvSpPr>
          <p:spPr>
            <a:xfrm>
              <a:off x="7093815" y="2935295"/>
              <a:ext cx="3750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goan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ngoãn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929440CF-D804-27BB-1642-55CFA2C0C566}"/>
              </a:ext>
            </a:extLst>
          </p:cNvPr>
          <p:cNvGrpSpPr/>
          <p:nvPr/>
        </p:nvGrpSpPr>
        <p:grpSpPr>
          <a:xfrm>
            <a:off x="1233375" y="3251900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C51E4208-4F36-2444-2A6B-ED88A983BA6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263C82CB-356C-E6CB-F67A-AE5C669EFB09}"/>
                </a:ext>
              </a:extLst>
            </p:cNvPr>
            <p:cNvSpPr txBox="1"/>
            <p:nvPr/>
          </p:nvSpPr>
          <p:spPr>
            <a:xfrm>
              <a:off x="1207439" y="2921320"/>
              <a:ext cx="3750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D7C7DB25-6557-3641-BF79-F8524B0C3A4B}"/>
              </a:ext>
            </a:extLst>
          </p:cNvPr>
          <p:cNvGrpSpPr/>
          <p:nvPr/>
        </p:nvGrpSpPr>
        <p:grpSpPr>
          <a:xfrm>
            <a:off x="1218713" y="5078737"/>
            <a:ext cx="4660592" cy="1129886"/>
            <a:chOff x="981375" y="4872764"/>
            <a:chExt cx="4660592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6657DC9D-9158-2AC0-B454-9E3B35E2C5F9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86620B41-B3E3-F7B5-9E50-5BFDB2E472E1}"/>
                </a:ext>
              </a:extLst>
            </p:cNvPr>
            <p:cNvSpPr txBox="1"/>
            <p:nvPr/>
          </p:nvSpPr>
          <p:spPr>
            <a:xfrm>
              <a:off x="1361140" y="5032005"/>
              <a:ext cx="42808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giúp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đỡ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47566484-A15E-7F43-BC24-993310975C7C}"/>
              </a:ext>
            </a:extLst>
          </p:cNvPr>
          <p:cNvGrpSpPr/>
          <p:nvPr/>
        </p:nvGrpSpPr>
        <p:grpSpPr>
          <a:xfrm>
            <a:off x="6865829" y="4993200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221873AB-980D-2DDE-51C2-00153A1C2881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14FCE938-C80C-89C7-1A19-577D5AA4180F}"/>
                </a:ext>
              </a:extLst>
            </p:cNvPr>
            <p:cNvSpPr txBox="1"/>
            <p:nvPr/>
          </p:nvSpPr>
          <p:spPr>
            <a:xfrm>
              <a:off x="7556621" y="4818185"/>
              <a:ext cx="346002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đá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bóng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6D3518D-C069-6F69-2DB8-F9681234EB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13621" y="3385368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8A4D0A2-6CAD-4177-7FCE-F7F2904B5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10270" y="3305098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1E95D4B-C100-C439-482E-CE9FD73625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44129" y="5195448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14AB756-4756-C6B2-B6D3-41B12F7FC9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74226" y="5109911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9B524EE7-AC6F-2069-0A20-0FCC344831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432" y="3046630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CEE76C0A-6637-07E8-3275-26561A754C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89131" y="3093389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F7625C8D-4E71-A4CE-73CC-6438DBFF511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177018" y="4858287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E31EFA3F-49BC-AA17-A8CD-0C9932E79F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37672" y="4791296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A1C0A390-9FB0-A195-AD13-E165D4C02A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7772" y="90185"/>
            <a:ext cx="1616613" cy="2702457"/>
          </a:xfrm>
          <a:prstGeom prst="rect">
            <a:avLst/>
          </a:prstGeom>
        </p:spPr>
      </p:pic>
      <p:pic>
        <p:nvPicPr>
          <p:cNvPr id="26" name="Picture 25">
            <a:hlinkClick r:id="" action="ppaction://noaction"/>
            <a:extLst>
              <a:ext uri="{FF2B5EF4-FFF2-40B4-BE49-F238E27FC236}">
                <a16:creationId xmlns:a16="http://schemas.microsoft.com/office/drawing/2014/main" xmlns="" id="{412C70FE-5108-D222-4FF5-B804BE1C68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06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FC94177-37C7-E43A-1226-D5693553CAD0}"/>
              </a:ext>
            </a:extLst>
          </p:cNvPr>
          <p:cNvGrpSpPr/>
          <p:nvPr/>
        </p:nvGrpSpPr>
        <p:grpSpPr>
          <a:xfrm>
            <a:off x="1710539" y="359514"/>
            <a:ext cx="9704439" cy="2100795"/>
            <a:chOff x="226633" y="-47312"/>
            <a:chExt cx="13830686" cy="2478511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xmlns="" id="{368BF895-AEEE-CBBA-2468-D69912046FE0}"/>
                </a:ext>
              </a:extLst>
            </p:cNvPr>
            <p:cNvSpPr/>
            <p:nvPr/>
          </p:nvSpPr>
          <p:spPr>
            <a:xfrm>
              <a:off x="226633" y="-47312"/>
              <a:ext cx="13830686" cy="2478511"/>
            </a:xfrm>
            <a:custGeom>
              <a:avLst/>
              <a:gdLst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478511" fill="none" extrusionOk="0">
                  <a:moveTo>
                    <a:pt x="0" y="0"/>
                  </a:moveTo>
                  <a:cubicBezTo>
                    <a:pt x="5434025" y="269231"/>
                    <a:pt x="7727252" y="356688"/>
                    <a:pt x="13830686" y="0"/>
                  </a:cubicBezTo>
                  <a:cubicBezTo>
                    <a:pt x="13595775" y="513525"/>
                    <a:pt x="13582000" y="1716507"/>
                    <a:pt x="13830686" y="2478511"/>
                  </a:cubicBezTo>
                  <a:cubicBezTo>
                    <a:pt x="7376321" y="2313034"/>
                    <a:pt x="3144512" y="1949726"/>
                    <a:pt x="0" y="2478511"/>
                  </a:cubicBezTo>
                  <a:cubicBezTo>
                    <a:pt x="105631" y="1613131"/>
                    <a:pt x="166415" y="644286"/>
                    <a:pt x="0" y="0"/>
                  </a:cubicBezTo>
                  <a:close/>
                </a:path>
                <a:path w="13830686" h="2478511" stroke="0" extrusionOk="0">
                  <a:moveTo>
                    <a:pt x="0" y="0"/>
                  </a:moveTo>
                  <a:cubicBezTo>
                    <a:pt x="6908524" y="-21813"/>
                    <a:pt x="10660428" y="-151674"/>
                    <a:pt x="13830686" y="0"/>
                  </a:cubicBezTo>
                  <a:cubicBezTo>
                    <a:pt x="13669258" y="272766"/>
                    <a:pt x="13991221" y="1471306"/>
                    <a:pt x="13830686" y="2478511"/>
                  </a:cubicBezTo>
                  <a:cubicBezTo>
                    <a:pt x="8970807" y="2351632"/>
                    <a:pt x="3400254" y="2855543"/>
                    <a:pt x="0" y="2478511"/>
                  </a:cubicBezTo>
                  <a:cubicBezTo>
                    <a:pt x="-72711" y="1743792"/>
                    <a:pt x="119528" y="1303050"/>
                    <a:pt x="0" y="0"/>
                  </a:cubicBezTo>
                  <a:close/>
                </a:path>
                <a:path w="13830686" h="2478511" fill="none" stroke="0" extrusionOk="0">
                  <a:moveTo>
                    <a:pt x="0" y="0"/>
                  </a:moveTo>
                  <a:cubicBezTo>
                    <a:pt x="4326149" y="-490624"/>
                    <a:pt x="8743054" y="325618"/>
                    <a:pt x="13830686" y="0"/>
                  </a:cubicBezTo>
                  <a:cubicBezTo>
                    <a:pt x="13557137" y="539480"/>
                    <a:pt x="13827756" y="1822411"/>
                    <a:pt x="13830686" y="2478511"/>
                  </a:cubicBezTo>
                  <a:cubicBezTo>
                    <a:pt x="6935363" y="1992512"/>
                    <a:pt x="3821266" y="2276309"/>
                    <a:pt x="0" y="2478511"/>
                  </a:cubicBezTo>
                  <a:cubicBezTo>
                    <a:pt x="42951" y="1602831"/>
                    <a:pt x="-48418" y="471294"/>
                    <a:pt x="0" y="0"/>
                  </a:cubicBezTo>
                  <a:close/>
                </a:path>
                <a:path w="13830686" h="2478511" fill="none" stroke="0" extrusionOk="0">
                  <a:moveTo>
                    <a:pt x="0" y="0"/>
                  </a:moveTo>
                  <a:cubicBezTo>
                    <a:pt x="5408182" y="83304"/>
                    <a:pt x="8308325" y="318138"/>
                    <a:pt x="13830686" y="0"/>
                  </a:cubicBezTo>
                  <a:cubicBezTo>
                    <a:pt x="13478583" y="467756"/>
                    <a:pt x="13679814" y="1754752"/>
                    <a:pt x="13830686" y="2478511"/>
                  </a:cubicBezTo>
                  <a:cubicBezTo>
                    <a:pt x="7150193" y="2372336"/>
                    <a:pt x="3313705" y="1662996"/>
                    <a:pt x="0" y="2478511"/>
                  </a:cubicBezTo>
                  <a:cubicBezTo>
                    <a:pt x="99214" y="1641669"/>
                    <a:pt x="108184" y="566298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704439" h="2100795" fill="none" extrusionOk="0">
                          <a:moveTo>
                            <a:pt x="0" y="0"/>
                          </a:moveTo>
                          <a:cubicBezTo>
                            <a:pt x="3554736" y="53575"/>
                            <a:pt x="5625217" y="-97753"/>
                            <a:pt x="9704439" y="0"/>
                          </a:cubicBezTo>
                          <a:cubicBezTo>
                            <a:pt x="9556462" y="408778"/>
                            <a:pt x="9599004" y="1478194"/>
                            <a:pt x="9704439" y="2100795"/>
                          </a:cubicBezTo>
                          <a:cubicBezTo>
                            <a:pt x="5032997" y="2048487"/>
                            <a:pt x="2230790" y="1723533"/>
                            <a:pt x="0" y="2100795"/>
                          </a:cubicBezTo>
                          <a:cubicBezTo>
                            <a:pt x="62464" y="1409448"/>
                            <a:pt x="76756" y="491827"/>
                            <a:pt x="0" y="0"/>
                          </a:cubicBezTo>
                          <a:close/>
                        </a:path>
                        <a:path w="9704439" h="2100795" stroke="0" extrusionOk="0">
                          <a:moveTo>
                            <a:pt x="0" y="0"/>
                          </a:moveTo>
                          <a:cubicBezTo>
                            <a:pt x="4742480" y="-56028"/>
                            <a:pt x="7277040" y="-90837"/>
                            <a:pt x="9704439" y="0"/>
                          </a:cubicBezTo>
                          <a:cubicBezTo>
                            <a:pt x="9635790" y="281888"/>
                            <a:pt x="9764475" y="1339621"/>
                            <a:pt x="9704439" y="2100795"/>
                          </a:cubicBezTo>
                          <a:cubicBezTo>
                            <a:pt x="6233716" y="1987434"/>
                            <a:pt x="2325732" y="2380258"/>
                            <a:pt x="0" y="2100795"/>
                          </a:cubicBezTo>
                          <a:cubicBezTo>
                            <a:pt x="8673" y="1496166"/>
                            <a:pt x="83588" y="1029213"/>
                            <a:pt x="0" y="0"/>
                          </a:cubicBezTo>
                          <a:close/>
                        </a:path>
                        <a:path w="9704439" h="2100795" fill="none" stroke="0" extrusionOk="0">
                          <a:moveTo>
                            <a:pt x="0" y="0"/>
                          </a:moveTo>
                          <a:cubicBezTo>
                            <a:pt x="3286219" y="-156362"/>
                            <a:pt x="5799498" y="59477"/>
                            <a:pt x="9704439" y="0"/>
                          </a:cubicBezTo>
                          <a:cubicBezTo>
                            <a:pt x="9484865" y="366140"/>
                            <a:pt x="9702151" y="1590476"/>
                            <a:pt x="9704439" y="2100795"/>
                          </a:cubicBezTo>
                          <a:cubicBezTo>
                            <a:pt x="4817722" y="1867765"/>
                            <a:pt x="2429372" y="1643787"/>
                            <a:pt x="0" y="2100795"/>
                          </a:cubicBezTo>
                          <a:cubicBezTo>
                            <a:pt x="74182" y="1393095"/>
                            <a:pt x="26056" y="410794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42460CA0-DA83-846B-88E7-4554100DDFC1}"/>
                </a:ext>
              </a:extLst>
            </p:cNvPr>
            <p:cNvSpPr txBox="1"/>
            <p:nvPr/>
          </p:nvSpPr>
          <p:spPr>
            <a:xfrm>
              <a:off x="538863" y="524774"/>
              <a:ext cx="12883120" cy="8351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 dirty="0" err="1">
                  <a:latin typeface="Cambria" panose="02040503050406030204" pitchFamily="18" charset="0"/>
                </a:rPr>
                <a:t>Câu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nào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sau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đây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là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câu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nêu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hoạt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động</a:t>
              </a:r>
              <a:r>
                <a:rPr lang="en-US" sz="4000" b="1" dirty="0">
                  <a:latin typeface="Cambria" panose="02040503050406030204" pitchFamily="18" charset="0"/>
                </a:rPr>
                <a:t>? 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7DA5813-5181-4F4F-AF84-03C5949914F2}"/>
              </a:ext>
            </a:extLst>
          </p:cNvPr>
          <p:cNvGrpSpPr/>
          <p:nvPr/>
        </p:nvGrpSpPr>
        <p:grpSpPr>
          <a:xfrm>
            <a:off x="7116642" y="5112069"/>
            <a:ext cx="4537107" cy="1129886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43CA69F1-2D82-15DC-0D02-FF3288AD8F11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04815C8B-C901-8CB8-5A37-CD5335A1FFD5}"/>
                </a:ext>
              </a:extLst>
            </p:cNvPr>
            <p:cNvSpPr txBox="1"/>
            <p:nvPr/>
          </p:nvSpPr>
          <p:spPr>
            <a:xfrm>
              <a:off x="7592805" y="2884000"/>
              <a:ext cx="3587052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Chúng em đi tới trường.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0EE64E57-DAC3-A379-1BD9-5340DD871F71}"/>
              </a:ext>
            </a:extLst>
          </p:cNvPr>
          <p:cNvGrpSpPr/>
          <p:nvPr/>
        </p:nvGrpSpPr>
        <p:grpSpPr>
          <a:xfrm>
            <a:off x="7091214" y="3406729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6401F08A-0D0A-12A8-B355-B5904666450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BEB336B1-861F-C47D-917E-A6F62F434642}"/>
                </a:ext>
              </a:extLst>
            </p:cNvPr>
            <p:cNvSpPr txBox="1"/>
            <p:nvPr/>
          </p:nvSpPr>
          <p:spPr>
            <a:xfrm>
              <a:off x="1504834" y="2894065"/>
              <a:ext cx="375082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Chúng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yêu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âm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nhạc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D04C81F3-58FB-67AE-5B3B-E8A4EF829186}"/>
              </a:ext>
            </a:extLst>
          </p:cNvPr>
          <p:cNvGrpSpPr/>
          <p:nvPr/>
        </p:nvGrpSpPr>
        <p:grpSpPr>
          <a:xfrm>
            <a:off x="1143417" y="5234604"/>
            <a:ext cx="4537107" cy="1129886"/>
            <a:chOff x="981375" y="4872764"/>
            <a:chExt cx="4537107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CD043CA9-1342-882B-5DA8-993BE078D0B3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F47F6494-52E3-2EB9-5991-EFFD0F4133DE}"/>
                </a:ext>
              </a:extLst>
            </p:cNvPr>
            <p:cNvSpPr txBox="1"/>
            <p:nvPr/>
          </p:nvSpPr>
          <p:spPr>
            <a:xfrm>
              <a:off x="1337193" y="5162004"/>
              <a:ext cx="37508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Chúng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rất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chăm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chỉ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437863D5-A06D-DC8A-84BF-9CC0DD0A0722}"/>
              </a:ext>
            </a:extLst>
          </p:cNvPr>
          <p:cNvGrpSpPr/>
          <p:nvPr/>
        </p:nvGrpSpPr>
        <p:grpSpPr>
          <a:xfrm>
            <a:off x="1269637" y="3374878"/>
            <a:ext cx="4537107" cy="1148024"/>
            <a:chOff x="6830721" y="4696662"/>
            <a:chExt cx="4537107" cy="1148024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0D9B6AFD-25DA-7A03-B8E2-FB407EC62BB8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994FC364-259E-3A4F-9534-6984136CBA69}"/>
                </a:ext>
              </a:extLst>
            </p:cNvPr>
            <p:cNvSpPr txBox="1"/>
            <p:nvPr/>
          </p:nvSpPr>
          <p:spPr>
            <a:xfrm>
              <a:off x="7192044" y="4696662"/>
              <a:ext cx="364707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Chúng em là học sinh.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A696EB6-1D6E-A2BF-6B41-8696F570E7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213328" y="5316080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333759A-F619-9C41-AB05-8CBA7CEB0B0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301958" y="3445592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97D1A5F-B672-BE55-EE76-7C92A84EF3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14898" y="536516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26C0D43-0173-3FE4-5206-D11C61E625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78034" y="3509727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F3DF8DF-8AED-C5A9-0556-48A183302E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112" y="3215987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6155C696-A7CD-28C6-94D3-490C52835A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526501" y="3306278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BD6B7389-FA64-2101-1278-E4AEF191A23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247787" y="5028004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361B42D-7D50-C470-9DF9-00C4EEC950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57698" y="4943509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2206F66E-CC2E-58AE-9D74-6F86BBEFF0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0112" y="51163"/>
            <a:ext cx="1552830" cy="2844833"/>
          </a:xfrm>
          <a:prstGeom prst="rect">
            <a:avLst/>
          </a:prstGeom>
        </p:spPr>
      </p:pic>
      <p:pic>
        <p:nvPicPr>
          <p:cNvPr id="26" name="Picture 25">
            <a:hlinkClick r:id="" action="ppaction://noaction"/>
            <a:extLst>
              <a:ext uri="{FF2B5EF4-FFF2-40B4-BE49-F238E27FC236}">
                <a16:creationId xmlns:a16="http://schemas.microsoft.com/office/drawing/2014/main" xmlns="" id="{F6AB816A-AD3C-4E08-D37C-2CBD71F9D1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94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5DB6FE1-24DD-853F-E11A-7475484E3405}"/>
              </a:ext>
            </a:extLst>
          </p:cNvPr>
          <p:cNvGrpSpPr/>
          <p:nvPr/>
        </p:nvGrpSpPr>
        <p:grpSpPr>
          <a:xfrm>
            <a:off x="1836494" y="425706"/>
            <a:ext cx="9664504" cy="2240179"/>
            <a:chOff x="1124179" y="147365"/>
            <a:chExt cx="12672613" cy="2578130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xmlns="" id="{BC88BE62-9409-0C82-42FA-93A21287C88B}"/>
                </a:ext>
              </a:extLst>
            </p:cNvPr>
            <p:cNvSpPr/>
            <p:nvPr/>
          </p:nvSpPr>
          <p:spPr>
            <a:xfrm>
              <a:off x="1124179" y="147365"/>
              <a:ext cx="12292887" cy="2578130"/>
            </a:xfrm>
            <a:custGeom>
              <a:avLst/>
              <a:gdLst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30 h 2578130"/>
                <a:gd name="connsiteX3" fmla="*/ 0 w 12292887"/>
                <a:gd name="connsiteY3" fmla="*/ 2578130 h 2578130"/>
                <a:gd name="connsiteX4" fmla="*/ 0 w 12292887"/>
                <a:gd name="connsiteY4" fmla="*/ 0 h 2578130"/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30 h 2578130"/>
                <a:gd name="connsiteX3" fmla="*/ 0 w 12292887"/>
                <a:gd name="connsiteY3" fmla="*/ 2578130 h 2578130"/>
                <a:gd name="connsiteX4" fmla="*/ 0 w 12292887"/>
                <a:gd name="connsiteY4" fmla="*/ 0 h 2578130"/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30 h 2578130"/>
                <a:gd name="connsiteX3" fmla="*/ 0 w 12292887"/>
                <a:gd name="connsiteY3" fmla="*/ 2578130 h 2578130"/>
                <a:gd name="connsiteX4" fmla="*/ 0 w 12292887"/>
                <a:gd name="connsiteY4" fmla="*/ 0 h 2578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92887" h="2578130" fill="none" extrusionOk="0">
                  <a:moveTo>
                    <a:pt x="0" y="0"/>
                  </a:moveTo>
                  <a:cubicBezTo>
                    <a:pt x="1814203" y="-133017"/>
                    <a:pt x="10780236" y="-123057"/>
                    <a:pt x="12292887" y="0"/>
                  </a:cubicBezTo>
                  <a:cubicBezTo>
                    <a:pt x="12095914" y="510163"/>
                    <a:pt x="12169039" y="1817532"/>
                    <a:pt x="12292887" y="2578130"/>
                  </a:cubicBezTo>
                  <a:cubicBezTo>
                    <a:pt x="6766520" y="2325054"/>
                    <a:pt x="2578025" y="1570571"/>
                    <a:pt x="0" y="2578130"/>
                  </a:cubicBezTo>
                  <a:cubicBezTo>
                    <a:pt x="84553" y="1715028"/>
                    <a:pt x="133722" y="636984"/>
                    <a:pt x="0" y="0"/>
                  </a:cubicBezTo>
                  <a:close/>
                </a:path>
                <a:path w="12292887" h="2578130" stroke="0" extrusionOk="0">
                  <a:moveTo>
                    <a:pt x="0" y="0"/>
                  </a:moveTo>
                  <a:cubicBezTo>
                    <a:pt x="5563080" y="-197169"/>
                    <a:pt x="9548248" y="-159361"/>
                    <a:pt x="12292887" y="0"/>
                  </a:cubicBezTo>
                  <a:cubicBezTo>
                    <a:pt x="12120911" y="275747"/>
                    <a:pt x="12403309" y="1595495"/>
                    <a:pt x="12292887" y="2578130"/>
                  </a:cubicBezTo>
                  <a:cubicBezTo>
                    <a:pt x="8461703" y="2479420"/>
                    <a:pt x="3174648" y="3045577"/>
                    <a:pt x="0" y="2578130"/>
                  </a:cubicBezTo>
                  <a:cubicBezTo>
                    <a:pt x="-116421" y="1807414"/>
                    <a:pt x="106433" y="1376464"/>
                    <a:pt x="0" y="0"/>
                  </a:cubicBezTo>
                  <a:close/>
                </a:path>
                <a:path w="12292887" h="2578130" fill="none" stroke="0" extrusionOk="0">
                  <a:moveTo>
                    <a:pt x="0" y="0"/>
                  </a:moveTo>
                  <a:cubicBezTo>
                    <a:pt x="4117938" y="-459285"/>
                    <a:pt x="7673227" y="185540"/>
                    <a:pt x="12292887" y="0"/>
                  </a:cubicBezTo>
                  <a:cubicBezTo>
                    <a:pt x="12011154" y="479750"/>
                    <a:pt x="12291766" y="1847169"/>
                    <a:pt x="12292887" y="2578130"/>
                  </a:cubicBezTo>
                  <a:cubicBezTo>
                    <a:pt x="6302004" y="2049373"/>
                    <a:pt x="3443461" y="2447502"/>
                    <a:pt x="0" y="2578130"/>
                  </a:cubicBezTo>
                  <a:cubicBezTo>
                    <a:pt x="98685" y="1652464"/>
                    <a:pt x="-32207" y="485758"/>
                    <a:pt x="0" y="0"/>
                  </a:cubicBezTo>
                  <a:close/>
                </a:path>
                <a:path w="12292887" h="2578130" fill="none" stroke="0" extrusionOk="0">
                  <a:moveTo>
                    <a:pt x="0" y="0"/>
                  </a:moveTo>
                  <a:cubicBezTo>
                    <a:pt x="2841658" y="-157587"/>
                    <a:pt x="6934459" y="-63908"/>
                    <a:pt x="12292887" y="0"/>
                  </a:cubicBezTo>
                  <a:cubicBezTo>
                    <a:pt x="12032466" y="491296"/>
                    <a:pt x="12234991" y="1904419"/>
                    <a:pt x="12292887" y="2578130"/>
                  </a:cubicBezTo>
                  <a:cubicBezTo>
                    <a:pt x="6299969" y="2181708"/>
                    <a:pt x="2927836" y="1423725"/>
                    <a:pt x="0" y="2578130"/>
                  </a:cubicBezTo>
                  <a:cubicBezTo>
                    <a:pt x="88064" y="1716291"/>
                    <a:pt x="97091" y="495834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374914"/>
                        <a:gd name="connsiteY0" fmla="*/ 0 h 2240179"/>
                        <a:gd name="connsiteX1" fmla="*/ 9374914 w 9374914"/>
                        <a:gd name="connsiteY1" fmla="*/ 0 h 2240179"/>
                        <a:gd name="connsiteX2" fmla="*/ 9374914 w 9374914"/>
                        <a:gd name="connsiteY2" fmla="*/ 2240179 h 2240179"/>
                        <a:gd name="connsiteX3" fmla="*/ 0 w 9374914"/>
                        <a:gd name="connsiteY3" fmla="*/ 2240179 h 2240179"/>
                        <a:gd name="connsiteX4" fmla="*/ 0 w 9374914"/>
                        <a:gd name="connsiteY4" fmla="*/ 0 h 2240179"/>
                        <a:gd name="connsiteX0" fmla="*/ 0 w 9374914"/>
                        <a:gd name="connsiteY0" fmla="*/ 0 h 2240179"/>
                        <a:gd name="connsiteX1" fmla="*/ 9374914 w 9374914"/>
                        <a:gd name="connsiteY1" fmla="*/ 0 h 2240179"/>
                        <a:gd name="connsiteX2" fmla="*/ 9374914 w 9374914"/>
                        <a:gd name="connsiteY2" fmla="*/ 2240179 h 2240179"/>
                        <a:gd name="connsiteX3" fmla="*/ 0 w 9374914"/>
                        <a:gd name="connsiteY3" fmla="*/ 2240179 h 2240179"/>
                        <a:gd name="connsiteX4" fmla="*/ 0 w 9374914"/>
                        <a:gd name="connsiteY4" fmla="*/ 0 h 22401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374914" h="2240179" fill="none" extrusionOk="0">
                          <a:moveTo>
                            <a:pt x="0" y="0"/>
                          </a:moveTo>
                          <a:cubicBezTo>
                            <a:pt x="3410810" y="22367"/>
                            <a:pt x="5387928" y="-34204"/>
                            <a:pt x="9374914" y="0"/>
                          </a:cubicBezTo>
                          <a:cubicBezTo>
                            <a:pt x="9231401" y="433349"/>
                            <a:pt x="9333651" y="1596192"/>
                            <a:pt x="9374914" y="2240179"/>
                          </a:cubicBezTo>
                          <a:cubicBezTo>
                            <a:pt x="4922736" y="2158431"/>
                            <a:pt x="2086827" y="1695649"/>
                            <a:pt x="0" y="2240179"/>
                          </a:cubicBezTo>
                          <a:cubicBezTo>
                            <a:pt x="57342" y="1514580"/>
                            <a:pt x="81357" y="527101"/>
                            <a:pt x="0" y="0"/>
                          </a:cubicBezTo>
                          <a:close/>
                        </a:path>
                        <a:path w="9374914" h="2240179" stroke="0" extrusionOk="0">
                          <a:moveTo>
                            <a:pt x="0" y="0"/>
                          </a:moveTo>
                          <a:cubicBezTo>
                            <a:pt x="4180787" y="-192165"/>
                            <a:pt x="7090608" y="-104959"/>
                            <a:pt x="9374914" y="0"/>
                          </a:cubicBezTo>
                          <a:cubicBezTo>
                            <a:pt x="9268341" y="265940"/>
                            <a:pt x="9394167" y="1494126"/>
                            <a:pt x="9374914" y="2240179"/>
                          </a:cubicBezTo>
                          <a:cubicBezTo>
                            <a:pt x="6272012" y="2138046"/>
                            <a:pt x="2096921" y="2442266"/>
                            <a:pt x="0" y="2240179"/>
                          </a:cubicBezTo>
                          <a:cubicBezTo>
                            <a:pt x="-10140" y="1593011"/>
                            <a:pt x="80911" y="1130506"/>
                            <a:pt x="0" y="0"/>
                          </a:cubicBezTo>
                          <a:close/>
                        </a:path>
                        <a:path w="9374914" h="2240179" fill="none" stroke="0" extrusionOk="0">
                          <a:moveTo>
                            <a:pt x="0" y="0"/>
                          </a:moveTo>
                          <a:cubicBezTo>
                            <a:pt x="3390778" y="-154735"/>
                            <a:pt x="5565057" y="-13517"/>
                            <a:pt x="9374914" y="0"/>
                          </a:cubicBezTo>
                          <a:cubicBezTo>
                            <a:pt x="9151505" y="390268"/>
                            <a:pt x="9373712" y="1669805"/>
                            <a:pt x="9374914" y="2240179"/>
                          </a:cubicBezTo>
                          <a:cubicBezTo>
                            <a:pt x="4708335" y="2120531"/>
                            <a:pt x="2335033" y="1815358"/>
                            <a:pt x="0" y="2240179"/>
                          </a:cubicBezTo>
                          <a:cubicBezTo>
                            <a:pt x="91741" y="1448039"/>
                            <a:pt x="24310" y="43077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2790BDB-D2F3-ED6C-AE74-4E6913136B43}"/>
                </a:ext>
              </a:extLst>
            </p:cNvPr>
            <p:cNvSpPr txBox="1"/>
            <p:nvPr/>
          </p:nvSpPr>
          <p:spPr>
            <a:xfrm>
              <a:off x="1166720" y="818599"/>
              <a:ext cx="12630072" cy="7438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</a:rPr>
                <a:t>Câu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nào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sau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đây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không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là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câu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nêu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hoạt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động</a:t>
              </a:r>
              <a:r>
                <a:rPr lang="en-US" sz="3600" b="1" dirty="0">
                  <a:latin typeface="Cambria" panose="02040503050406030204" pitchFamily="18" charset="0"/>
                </a:rPr>
                <a:t>? 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2F89271C-5780-B704-935F-D6A8B3507C3B}"/>
              </a:ext>
            </a:extLst>
          </p:cNvPr>
          <p:cNvGrpSpPr/>
          <p:nvPr/>
        </p:nvGrpSpPr>
        <p:grpSpPr>
          <a:xfrm>
            <a:off x="7005893" y="3146714"/>
            <a:ext cx="4537107" cy="1231955"/>
            <a:chOff x="6700677" y="2864057"/>
            <a:chExt cx="4537107" cy="1231955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C047F70D-9B04-6FDF-A21E-D33C8E02C8D4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000B0823-FB8B-55A9-A2CB-60BEAB4D484E}"/>
                </a:ext>
              </a:extLst>
            </p:cNvPr>
            <p:cNvSpPr txBox="1"/>
            <p:nvPr/>
          </p:nvSpPr>
          <p:spPr>
            <a:xfrm>
              <a:off x="7109940" y="3018794"/>
              <a:ext cx="375082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Long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rất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Ngoan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ngoãn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4E661FC4-209B-4C33-8BC0-F3EC41226DC5}"/>
              </a:ext>
            </a:extLst>
          </p:cNvPr>
          <p:cNvGrpSpPr/>
          <p:nvPr/>
        </p:nvGrpSpPr>
        <p:grpSpPr>
          <a:xfrm>
            <a:off x="1186079" y="3201195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0A0DAF0F-9008-2A08-02D7-F0F214F321BB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EC2A3050-19ED-F760-6E0E-1B6C98A01244}"/>
                </a:ext>
              </a:extLst>
            </p:cNvPr>
            <p:cNvSpPr txBox="1"/>
            <p:nvPr/>
          </p:nvSpPr>
          <p:spPr>
            <a:xfrm>
              <a:off x="1254752" y="2997525"/>
              <a:ext cx="375082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Nam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đang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chơi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đá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bóng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.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B512C05C-0442-78C9-B980-0173BAEBC028}"/>
              </a:ext>
            </a:extLst>
          </p:cNvPr>
          <p:cNvGrpSpPr/>
          <p:nvPr/>
        </p:nvGrpSpPr>
        <p:grpSpPr>
          <a:xfrm>
            <a:off x="1105201" y="5028032"/>
            <a:ext cx="4603323" cy="1265211"/>
            <a:chOff x="915159" y="4872764"/>
            <a:chExt cx="4603323" cy="1265211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370D41F1-BC6A-B0B9-3E6B-18C80F351D35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BB127E66-26CF-F9F0-93CF-847137DF2383}"/>
                </a:ext>
              </a:extLst>
            </p:cNvPr>
            <p:cNvSpPr txBox="1"/>
            <p:nvPr/>
          </p:nvSpPr>
          <p:spPr>
            <a:xfrm>
              <a:off x="915159" y="5060757"/>
              <a:ext cx="428082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Em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và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Mai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tới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trường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BD1B79F0-4032-1901-B667-74FF6F225F8C}"/>
              </a:ext>
            </a:extLst>
          </p:cNvPr>
          <p:cNvGrpSpPr/>
          <p:nvPr/>
        </p:nvGrpSpPr>
        <p:grpSpPr>
          <a:xfrm>
            <a:off x="6818533" y="4942495"/>
            <a:ext cx="4537107" cy="1262639"/>
            <a:chOff x="6830721" y="4714800"/>
            <a:chExt cx="4537107" cy="1262639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808E4297-351C-0C20-FDD3-52F88DAB2275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5FBBAFB0-3978-F611-F245-384BD599E3EE}"/>
                </a:ext>
              </a:extLst>
            </p:cNvPr>
            <p:cNvSpPr txBox="1"/>
            <p:nvPr/>
          </p:nvSpPr>
          <p:spPr>
            <a:xfrm>
              <a:off x="7380551" y="4900221"/>
              <a:ext cx="354869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Chú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chim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non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đậu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trên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cành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F0E4F6F-FB80-1E41-C72C-9F80F57904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334663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653066E-26A8-5244-9330-22D95F67D8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254393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B58571F-98FA-D4D8-FF28-99D0311934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144743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84668112-9F0F-AA44-7DE6-6B30779BD9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5059206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0FAB7DC4-FD77-0E92-E1E4-BE1D97198F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136" y="2995925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DD864384-D36F-DA1C-F5EA-FD65069D37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3042684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FCBB6919-66B0-A9EE-7DC4-FD99AEB7D5D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129722" y="4807582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0BC83023-82AD-3BF4-E4A5-AC8C5C00BB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0376" y="4740591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A57D3ED8-8A3F-514A-0138-22701B0F49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081356">
            <a:off x="391847" y="63940"/>
            <a:ext cx="1588462" cy="2559851"/>
          </a:xfrm>
          <a:prstGeom prst="rect">
            <a:avLst/>
          </a:prstGeom>
        </p:spPr>
      </p:pic>
      <p:pic>
        <p:nvPicPr>
          <p:cNvPr id="26" name="Picture 25">
            <a:hlinkClick r:id="" action="ppaction://noaction"/>
            <a:extLst>
              <a:ext uri="{FF2B5EF4-FFF2-40B4-BE49-F238E27FC236}">
                <a16:creationId xmlns:a16="http://schemas.microsoft.com/office/drawing/2014/main" xmlns="" id="{3B8BEC12-80CD-1167-B3B9-7C7B1D96FA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1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C409E34-7EA8-0974-ED92-B7DC0A6916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0010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9E075CFF-3111-0F68-D0DF-F9756A2EA8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25218" y="-2743200"/>
            <a:ext cx="7941564" cy="8229600"/>
          </a:xfrm>
          <a:prstGeom prst="rect">
            <a:avLst/>
          </a:prstGeom>
        </p:spPr>
      </p:pic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xmlns="" id="{79031F4D-12A0-F51C-5E6C-F5ED5C3BA1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EB33154E-3E6F-32DF-F02F-8FAB4B30E9EB}"/>
              </a:ext>
            </a:extLst>
          </p:cNvPr>
          <p:cNvSpPr/>
          <p:nvPr/>
        </p:nvSpPr>
        <p:spPr>
          <a:xfrm>
            <a:off x="5151120" y="2672080"/>
            <a:ext cx="4846320" cy="3881120"/>
          </a:xfrm>
          <a:custGeom>
            <a:avLst/>
            <a:gdLst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40080 w 4846320"/>
              <a:gd name="connsiteY16" fmla="*/ 96520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720090 w 4846320"/>
              <a:gd name="connsiteY16" fmla="*/ 93853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4902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720090 w 4846320"/>
              <a:gd name="connsiteY15" fmla="*/ 70358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5532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846320" h="3881120">
                <a:moveTo>
                  <a:pt x="3068320" y="3881120"/>
                </a:moveTo>
                <a:lnTo>
                  <a:pt x="4439920" y="3119120"/>
                </a:lnTo>
                <a:lnTo>
                  <a:pt x="4846320" y="2397760"/>
                </a:lnTo>
                <a:lnTo>
                  <a:pt x="4683760" y="1991360"/>
                </a:lnTo>
                <a:lnTo>
                  <a:pt x="3870960" y="1554480"/>
                </a:lnTo>
                <a:lnTo>
                  <a:pt x="3434080" y="1026160"/>
                </a:lnTo>
                <a:lnTo>
                  <a:pt x="3586480" y="477520"/>
                </a:lnTo>
                <a:lnTo>
                  <a:pt x="3545840" y="71120"/>
                </a:lnTo>
                <a:lnTo>
                  <a:pt x="3139440" y="0"/>
                </a:lnTo>
                <a:lnTo>
                  <a:pt x="2804160" y="20320"/>
                </a:lnTo>
                <a:lnTo>
                  <a:pt x="2113280" y="416560"/>
                </a:lnTo>
                <a:lnTo>
                  <a:pt x="1656080" y="426720"/>
                </a:lnTo>
                <a:lnTo>
                  <a:pt x="1371600" y="243840"/>
                </a:lnTo>
                <a:lnTo>
                  <a:pt x="1036320" y="172720"/>
                </a:lnTo>
                <a:lnTo>
                  <a:pt x="650240" y="243840"/>
                </a:lnTo>
                <a:lnTo>
                  <a:pt x="693420" y="695960"/>
                </a:lnTo>
                <a:lnTo>
                  <a:pt x="655320" y="980440"/>
                </a:lnTo>
                <a:cubicBezTo>
                  <a:pt x="707813" y="1010920"/>
                  <a:pt x="775547" y="1014730"/>
                  <a:pt x="820420" y="1060450"/>
                </a:cubicBezTo>
                <a:lnTo>
                  <a:pt x="863600" y="1463040"/>
                </a:lnTo>
                <a:lnTo>
                  <a:pt x="741680" y="2021840"/>
                </a:lnTo>
                <a:lnTo>
                  <a:pt x="223520" y="2316480"/>
                </a:lnTo>
                <a:lnTo>
                  <a:pt x="0" y="2794000"/>
                </a:lnTo>
                <a:lnTo>
                  <a:pt x="132080" y="3190240"/>
                </a:lnTo>
                <a:lnTo>
                  <a:pt x="1249680" y="3616960"/>
                </a:lnTo>
                <a:lnTo>
                  <a:pt x="2357120" y="3881120"/>
                </a:lnTo>
                <a:lnTo>
                  <a:pt x="3139440" y="3830320"/>
                </a:lnTo>
              </a:path>
            </a:pathLst>
          </a:custGeom>
          <a:gradFill flip="none" rotWithShape="1">
            <a:gsLst>
              <a:gs pos="0">
                <a:srgbClr val="101B39"/>
              </a:gs>
              <a:gs pos="100000">
                <a:srgbClr val="132B57"/>
              </a:gs>
            </a:gsLst>
            <a:lin ang="189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A94E975A-9D35-8CEB-6B3D-648A4CE39A04}"/>
              </a:ext>
            </a:extLst>
          </p:cNvPr>
          <p:cNvSpPr/>
          <p:nvPr/>
        </p:nvSpPr>
        <p:spPr>
          <a:xfrm>
            <a:off x="5775325" y="3616501"/>
            <a:ext cx="76200" cy="60496"/>
          </a:xfrm>
          <a:prstGeom prst="ellipse">
            <a:avLst/>
          </a:prstGeom>
          <a:solidFill>
            <a:srgbClr val="FAD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246F98F1-4D52-DA5D-47D3-3145D75C8E5E}"/>
              </a:ext>
            </a:extLst>
          </p:cNvPr>
          <p:cNvSpPr/>
          <p:nvPr/>
        </p:nvSpPr>
        <p:spPr>
          <a:xfrm>
            <a:off x="5741514" y="3494598"/>
            <a:ext cx="191340" cy="283033"/>
          </a:xfrm>
          <a:custGeom>
            <a:avLst/>
            <a:gdLst>
              <a:gd name="connsiteX0" fmla="*/ 190656 w 191340"/>
              <a:gd name="connsiteY0" fmla="*/ 281112 h 283033"/>
              <a:gd name="connsiteX1" fmla="*/ 167796 w 191340"/>
              <a:gd name="connsiteY1" fmla="*/ 163002 h 283033"/>
              <a:gd name="connsiteX2" fmla="*/ 106836 w 191340"/>
              <a:gd name="connsiteY2" fmla="*/ 41082 h 283033"/>
              <a:gd name="connsiteX3" fmla="*/ 23016 w 191340"/>
              <a:gd name="connsiteY3" fmla="*/ 2982 h 283033"/>
              <a:gd name="connsiteX4" fmla="*/ 156 w 191340"/>
              <a:gd name="connsiteY4" fmla="*/ 6792 h 283033"/>
              <a:gd name="connsiteX5" fmla="*/ 30636 w 191340"/>
              <a:gd name="connsiteY5" fmla="*/ 41082 h 283033"/>
              <a:gd name="connsiteX6" fmla="*/ 76356 w 191340"/>
              <a:gd name="connsiteY6" fmla="*/ 86802 h 283033"/>
              <a:gd name="connsiteX7" fmla="*/ 144936 w 191340"/>
              <a:gd name="connsiteY7" fmla="*/ 223962 h 283033"/>
              <a:gd name="connsiteX8" fmla="*/ 190656 w 191340"/>
              <a:gd name="connsiteY8" fmla="*/ 281112 h 28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340" h="283033">
                <a:moveTo>
                  <a:pt x="190656" y="281112"/>
                </a:moveTo>
                <a:cubicBezTo>
                  <a:pt x="194466" y="270952"/>
                  <a:pt x="181766" y="203007"/>
                  <a:pt x="167796" y="163002"/>
                </a:cubicBezTo>
                <a:cubicBezTo>
                  <a:pt x="153826" y="122997"/>
                  <a:pt x="130966" y="67752"/>
                  <a:pt x="106836" y="41082"/>
                </a:cubicBezTo>
                <a:cubicBezTo>
                  <a:pt x="82706" y="14412"/>
                  <a:pt x="40796" y="8697"/>
                  <a:pt x="23016" y="2982"/>
                </a:cubicBezTo>
                <a:cubicBezTo>
                  <a:pt x="5236" y="-2733"/>
                  <a:pt x="-1114" y="442"/>
                  <a:pt x="156" y="6792"/>
                </a:cubicBezTo>
                <a:cubicBezTo>
                  <a:pt x="1426" y="13142"/>
                  <a:pt x="17936" y="27747"/>
                  <a:pt x="30636" y="41082"/>
                </a:cubicBezTo>
                <a:cubicBezTo>
                  <a:pt x="43336" y="54417"/>
                  <a:pt x="57306" y="56322"/>
                  <a:pt x="76356" y="86802"/>
                </a:cubicBezTo>
                <a:cubicBezTo>
                  <a:pt x="95406" y="117282"/>
                  <a:pt x="129696" y="188402"/>
                  <a:pt x="144936" y="223962"/>
                </a:cubicBezTo>
                <a:cubicBezTo>
                  <a:pt x="160176" y="259522"/>
                  <a:pt x="186846" y="291272"/>
                  <a:pt x="190656" y="281112"/>
                </a:cubicBezTo>
                <a:close/>
              </a:path>
            </a:pathLst>
          </a:custGeom>
          <a:solidFill>
            <a:srgbClr val="F6C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ADA7DB9D-599D-F4AA-A915-931778669F54}"/>
              </a:ext>
            </a:extLst>
          </p:cNvPr>
          <p:cNvSpPr/>
          <p:nvPr/>
        </p:nvSpPr>
        <p:spPr>
          <a:xfrm>
            <a:off x="5784766" y="3562564"/>
            <a:ext cx="98077" cy="165024"/>
          </a:xfrm>
          <a:custGeom>
            <a:avLst/>
            <a:gdLst>
              <a:gd name="connsiteX0" fmla="*/ 97874 w 98077"/>
              <a:gd name="connsiteY0" fmla="*/ 163616 h 165024"/>
              <a:gd name="connsiteX1" fmla="*/ 73109 w 98077"/>
              <a:gd name="connsiteY1" fmla="*/ 85511 h 165024"/>
              <a:gd name="connsiteX2" fmla="*/ 35009 w 98077"/>
              <a:gd name="connsiteY2" fmla="*/ 9311 h 165024"/>
              <a:gd name="connsiteX3" fmla="*/ 10244 w 98077"/>
              <a:gd name="connsiteY3" fmla="*/ 1691 h 165024"/>
              <a:gd name="connsiteX4" fmla="*/ 719 w 98077"/>
              <a:gd name="connsiteY4" fmla="*/ 13121 h 165024"/>
              <a:gd name="connsiteX5" fmla="*/ 4529 w 98077"/>
              <a:gd name="connsiteY5" fmla="*/ 32171 h 165024"/>
              <a:gd name="connsiteX6" fmla="*/ 35009 w 98077"/>
              <a:gd name="connsiteY6" fmla="*/ 72176 h 165024"/>
              <a:gd name="connsiteX7" fmla="*/ 59774 w 98077"/>
              <a:gd name="connsiteY7" fmla="*/ 131231 h 165024"/>
              <a:gd name="connsiteX8" fmla="*/ 97874 w 98077"/>
              <a:gd name="connsiteY8" fmla="*/ 163616 h 165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077" h="165024">
                <a:moveTo>
                  <a:pt x="97874" y="163616"/>
                </a:moveTo>
                <a:cubicBezTo>
                  <a:pt x="100096" y="155996"/>
                  <a:pt x="83586" y="111228"/>
                  <a:pt x="73109" y="85511"/>
                </a:cubicBezTo>
                <a:cubicBezTo>
                  <a:pt x="62632" y="59794"/>
                  <a:pt x="45486" y="23281"/>
                  <a:pt x="35009" y="9311"/>
                </a:cubicBezTo>
                <a:cubicBezTo>
                  <a:pt x="24532" y="-4659"/>
                  <a:pt x="15959" y="1056"/>
                  <a:pt x="10244" y="1691"/>
                </a:cubicBezTo>
                <a:cubicBezTo>
                  <a:pt x="4529" y="2326"/>
                  <a:pt x="1671" y="8041"/>
                  <a:pt x="719" y="13121"/>
                </a:cubicBezTo>
                <a:cubicBezTo>
                  <a:pt x="-233" y="18201"/>
                  <a:pt x="-1186" y="22329"/>
                  <a:pt x="4529" y="32171"/>
                </a:cubicBezTo>
                <a:cubicBezTo>
                  <a:pt x="10244" y="42013"/>
                  <a:pt x="25802" y="55666"/>
                  <a:pt x="35009" y="72176"/>
                </a:cubicBezTo>
                <a:cubicBezTo>
                  <a:pt x="44216" y="88686"/>
                  <a:pt x="53107" y="116309"/>
                  <a:pt x="59774" y="131231"/>
                </a:cubicBezTo>
                <a:cubicBezTo>
                  <a:pt x="66441" y="146153"/>
                  <a:pt x="95652" y="171236"/>
                  <a:pt x="97874" y="163616"/>
                </a:cubicBezTo>
                <a:close/>
              </a:path>
            </a:pathLst>
          </a:custGeom>
          <a:solidFill>
            <a:srgbClr val="FED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9D1A863-1FE3-733E-7BAD-50BCAEEB2D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4" t="32634" r="18264" b="16396"/>
          <a:stretch>
            <a:fillRect/>
          </a:stretch>
        </p:blipFill>
        <p:spPr>
          <a:xfrm rot="21226180">
            <a:off x="4815261" y="2349293"/>
            <a:ext cx="4972388" cy="4136809"/>
          </a:xfrm>
          <a:custGeom>
            <a:avLst/>
            <a:gdLst>
              <a:gd name="connsiteX0" fmla="*/ 2453833 w 4201610"/>
              <a:gd name="connsiteY0" fmla="*/ 0 h 3495555"/>
              <a:gd name="connsiteX1" fmla="*/ 2928395 w 4201610"/>
              <a:gd name="connsiteY1" fmla="*/ 104173 h 3495555"/>
              <a:gd name="connsiteX2" fmla="*/ 2951545 w 4201610"/>
              <a:gd name="connsiteY2" fmla="*/ 717631 h 3495555"/>
              <a:gd name="connsiteX3" fmla="*/ 3518704 w 4201610"/>
              <a:gd name="connsiteY3" fmla="*/ 1388962 h 3495555"/>
              <a:gd name="connsiteX4" fmla="*/ 4201610 w 4201610"/>
              <a:gd name="connsiteY4" fmla="*/ 1909823 h 3495555"/>
              <a:gd name="connsiteX5" fmla="*/ 4190036 w 4201610"/>
              <a:gd name="connsiteY5" fmla="*/ 2314937 h 3495555"/>
              <a:gd name="connsiteX6" fmla="*/ 3298785 w 4201610"/>
              <a:gd name="connsiteY6" fmla="*/ 3217762 h 3495555"/>
              <a:gd name="connsiteX7" fmla="*/ 3206188 w 4201610"/>
              <a:gd name="connsiteY7" fmla="*/ 3217762 h 3495555"/>
              <a:gd name="connsiteX8" fmla="*/ 2696901 w 4201610"/>
              <a:gd name="connsiteY8" fmla="*/ 3495555 h 3495555"/>
              <a:gd name="connsiteX9" fmla="*/ 1724628 w 4201610"/>
              <a:gd name="connsiteY9" fmla="*/ 3356659 h 3495555"/>
              <a:gd name="connsiteX10" fmla="*/ 324091 w 4201610"/>
              <a:gd name="connsiteY10" fmla="*/ 2905246 h 3495555"/>
              <a:gd name="connsiteX11" fmla="*/ 0 w 4201610"/>
              <a:gd name="connsiteY11" fmla="*/ 2465408 h 3495555"/>
              <a:gd name="connsiteX12" fmla="*/ 69448 w 4201610"/>
              <a:gd name="connsiteY12" fmla="*/ 2176041 h 3495555"/>
              <a:gd name="connsiteX13" fmla="*/ 648182 w 4201610"/>
              <a:gd name="connsiteY13" fmla="*/ 1608881 h 3495555"/>
              <a:gd name="connsiteX14" fmla="*/ 844952 w 4201610"/>
              <a:gd name="connsiteY14" fmla="*/ 1030147 h 3495555"/>
              <a:gd name="connsiteX15" fmla="*/ 625033 w 4201610"/>
              <a:gd name="connsiteY15" fmla="*/ 925975 h 3495555"/>
              <a:gd name="connsiteX16" fmla="*/ 648182 w 4201610"/>
              <a:gd name="connsiteY16" fmla="*/ 393540 h 3495555"/>
              <a:gd name="connsiteX17" fmla="*/ 509286 w 4201610"/>
              <a:gd name="connsiteY17" fmla="*/ 173621 h 3495555"/>
              <a:gd name="connsiteX18" fmla="*/ 821803 w 4201610"/>
              <a:gd name="connsiteY18" fmla="*/ 115747 h 3495555"/>
              <a:gd name="connsiteX19" fmla="*/ 1354238 w 4201610"/>
              <a:gd name="connsiteY19" fmla="*/ 243069 h 349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01610" h="3495555">
                <a:moveTo>
                  <a:pt x="2453833" y="0"/>
                </a:moveTo>
                <a:lnTo>
                  <a:pt x="2928395" y="104173"/>
                </a:lnTo>
                <a:lnTo>
                  <a:pt x="2951545" y="717631"/>
                </a:lnTo>
                <a:lnTo>
                  <a:pt x="3518704" y="1388962"/>
                </a:lnTo>
                <a:lnTo>
                  <a:pt x="4201610" y="1909823"/>
                </a:lnTo>
                <a:lnTo>
                  <a:pt x="4190036" y="2314937"/>
                </a:lnTo>
                <a:lnTo>
                  <a:pt x="3298785" y="3217762"/>
                </a:lnTo>
                <a:lnTo>
                  <a:pt x="3206188" y="3217762"/>
                </a:lnTo>
                <a:lnTo>
                  <a:pt x="2696901" y="3495555"/>
                </a:lnTo>
                <a:lnTo>
                  <a:pt x="1724628" y="3356659"/>
                </a:lnTo>
                <a:lnTo>
                  <a:pt x="324091" y="2905246"/>
                </a:lnTo>
                <a:lnTo>
                  <a:pt x="0" y="2465408"/>
                </a:lnTo>
                <a:lnTo>
                  <a:pt x="69448" y="2176041"/>
                </a:lnTo>
                <a:lnTo>
                  <a:pt x="648182" y="1608881"/>
                </a:lnTo>
                <a:lnTo>
                  <a:pt x="844952" y="1030147"/>
                </a:lnTo>
                <a:lnTo>
                  <a:pt x="625033" y="925975"/>
                </a:lnTo>
                <a:lnTo>
                  <a:pt x="648182" y="393540"/>
                </a:lnTo>
                <a:lnTo>
                  <a:pt x="509286" y="173621"/>
                </a:lnTo>
                <a:lnTo>
                  <a:pt x="821803" y="115747"/>
                </a:lnTo>
                <a:lnTo>
                  <a:pt x="1354238" y="24306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ccel="45000" decel="49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BC0320E-DABB-A03C-A28F-21DC2234B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8" y="3429000"/>
            <a:ext cx="5229862" cy="33003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09F1588-51BE-1E4F-4BFA-CCA9577AA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5799" y="2479301"/>
            <a:ext cx="2529466" cy="4250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1572CF1-01E0-8E90-4B12-FD0B60BFDA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937" y="2682644"/>
            <a:ext cx="2704982" cy="40466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E1FFBDB-401B-85B6-D14D-3FCA3605BB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126" y="520081"/>
            <a:ext cx="11857748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69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tay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95330498-F0E9-CC1B-5BF7-21963FAA82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741"/>
          <a:stretch/>
        </p:blipFill>
        <p:spPr>
          <a:xfrm>
            <a:off x="-1" y="-2"/>
            <a:ext cx="12192000" cy="244297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F302859A-934C-3B7A-7EE4-DE9901738E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62" t="31201" r="17643" b="1090"/>
          <a:stretch/>
        </p:blipFill>
        <p:spPr>
          <a:xfrm>
            <a:off x="-1" y="1289145"/>
            <a:ext cx="12192000" cy="556885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24246D35-D343-700E-6D0D-F2E92B59B1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1905" y="312253"/>
            <a:ext cx="9988183" cy="14040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786DE9A9-8905-756E-3F25-59A3F7E44D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426" y="183346"/>
            <a:ext cx="4645214" cy="47520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F8710714-9006-0BD5-1DA6-AD820286A9A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0" t="60349" b="32"/>
          <a:stretch/>
        </p:blipFill>
        <p:spPr>
          <a:xfrm>
            <a:off x="-1" y="3637935"/>
            <a:ext cx="12192000" cy="3220065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xmlns="" id="{88F619B6-302E-4042-2EC6-10F5457878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6000" y="838679"/>
            <a:ext cx="7605839" cy="4680000"/>
          </a:xfrm>
          <a:prstGeom prst="rect">
            <a:avLst/>
          </a:prstGeom>
          <a:effectLst>
            <a:glow rad="127000">
              <a:srgbClr val="FFA4C9">
                <a:alpha val="70000"/>
              </a:srgbClr>
            </a:glow>
            <a:innerShdw blurRad="114300">
              <a:schemeClr val="bg1"/>
            </a:innerShdw>
          </a:effec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3D7BC2C9-62D1-2DC3-7F67-F7A362EC0E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34210" y="142636"/>
            <a:ext cx="1971790" cy="1980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0336BBE4-5D49-A782-1E82-748931E083F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2152437" y="3174694"/>
            <a:ext cx="1224004" cy="1944000"/>
          </a:xfrm>
          <a:prstGeom prst="rect">
            <a:avLst/>
          </a:prstGeom>
          <a:effectLst>
            <a:innerShdw blurRad="63500">
              <a:schemeClr val="bg1">
                <a:lumMod val="75000"/>
                <a:alpha val="85000"/>
              </a:schemeClr>
            </a:inn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2CF6327-7EB6-193F-3435-B965EF3E162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56647" y="2389434"/>
            <a:ext cx="3031187" cy="2520000"/>
          </a:xfrm>
          <a:prstGeom prst="rect">
            <a:avLst/>
          </a:prstGeom>
          <a:effectLst>
            <a:innerShdw blurRad="63500">
              <a:schemeClr val="bg1">
                <a:lumMod val="75000"/>
                <a:alpha val="85000"/>
              </a:schemeClr>
            </a:innerShdw>
          </a:effectLst>
        </p:spPr>
      </p:pic>
      <p:pic>
        <p:nvPicPr>
          <p:cNvPr id="2" name="Sand Castle - Quincas Moreira">
            <a:hlinkClick r:id="" action="ppaction://media"/>
            <a:extLst>
              <a:ext uri="{FF2B5EF4-FFF2-40B4-BE49-F238E27FC236}">
                <a16:creationId xmlns:a16="http://schemas.microsoft.com/office/drawing/2014/main" xmlns="" id="{9C44FB7B-B217-63DC-AD6F-898A5C87E2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-3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6DFC56E-DF96-7742-0B17-3C2E346110E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38264" y="2102971"/>
            <a:ext cx="4706520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93980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7805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9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0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1" presetClass="entr" presetSubtype="3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13" dur="75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7805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1" presetClass="entr" presetSubtype="3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13" dur="75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CD239B9-CDA7-2169-B049-8C3661FCA37F}"/>
              </a:ext>
            </a:extLst>
          </p:cNvPr>
          <p:cNvSpPr txBox="1"/>
          <p:nvPr/>
        </p:nvSpPr>
        <p:spPr>
          <a:xfrm>
            <a:off x="1945758" y="1205024"/>
            <a:ext cx="8272130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vi-VN" sz="6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Từ nào dưới đây chỉ đặc điểm?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xmlns="" id="{66F455E1-A4C2-743E-BACF-5C16597295C3}"/>
              </a:ext>
            </a:extLst>
          </p:cNvPr>
          <p:cNvSpPr/>
          <p:nvPr/>
        </p:nvSpPr>
        <p:spPr>
          <a:xfrm>
            <a:off x="6815049" y="273488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29DAACA-6AD0-7C84-EADD-3297DD23514C}"/>
              </a:ext>
            </a:extLst>
          </p:cNvPr>
          <p:cNvGrpSpPr/>
          <p:nvPr/>
        </p:nvGrpSpPr>
        <p:grpSpPr>
          <a:xfrm>
            <a:off x="1773821" y="3053257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xmlns="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sặc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sỡ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xmlns="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sặc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cơm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56F5BCFA-6071-7EFB-6891-F24E77DDA63B}"/>
              </a:ext>
            </a:extLst>
          </p:cNvPr>
          <p:cNvGrpSpPr/>
          <p:nvPr/>
        </p:nvGrpSpPr>
        <p:grpSpPr>
          <a:xfrm>
            <a:off x="6232967" y="481654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xmlns="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C.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sặc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xmlns="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7" name="Media1">
            <a:hlinkClick r:id="" action="ppaction://media"/>
            <a:extLst>
              <a:ext uri="{FF2B5EF4-FFF2-40B4-BE49-F238E27FC236}">
                <a16:creationId xmlns:a16="http://schemas.microsoft.com/office/drawing/2014/main" xmlns="" id="{DC77EF69-6ED4-1F5A-DE4E-6602EFDF57B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1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xmlns="" id="{9E7D8DF2-6161-7C36-BE07-1E392E281D4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5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16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15333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4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5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214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video>
                  <p:cMediaNode vol="80000">
                    <p:cTn id="67" fill="hold" display="0">
                      <p:stCondLst>
                        <p:cond delay="indefinite"/>
                      </p:stCondLst>
                    </p:cTn>
                    <p:tgtEl>
                      <p:spTgt spid="7"/>
                    </p:tgtEl>
                  </p:cMediaNode>
                </p:vide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72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5" grpId="0"/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16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15333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4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5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214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video>
                  <p:cMediaNode vol="80000">
                    <p:cTn id="67" fill="hold" display="0">
                      <p:stCondLst>
                        <p:cond delay="indefinite"/>
                      </p:stCondLst>
                    </p:cTn>
                    <p:tgtEl>
                      <p:spTgt spid="7"/>
                    </p:tgtEl>
                  </p:cMediaNode>
                </p:vide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72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5" grpId="0"/>
          <p:bldP spid="21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CD239B9-CDA7-2169-B049-8C3661FCA37F}"/>
              </a:ext>
            </a:extLst>
          </p:cNvPr>
          <p:cNvSpPr txBox="1"/>
          <p:nvPr/>
        </p:nvSpPr>
        <p:spPr>
          <a:xfrm>
            <a:off x="2296633" y="1066800"/>
            <a:ext cx="7302795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2. Từ nào dưới đây chỉ đồ vật?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xmlns="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29DAACA-6AD0-7C84-EADD-3297DD23514C}"/>
              </a:ext>
            </a:extLst>
          </p:cNvPr>
          <p:cNvGrpSpPr/>
          <p:nvPr/>
        </p:nvGrpSpPr>
        <p:grpSpPr>
          <a:xfrm>
            <a:off x="6377651" y="4816549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xmlns="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C. Xe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đạp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xmlns="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đạp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xe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56F5BCFA-6071-7EFB-6891-F24E77DDA63B}"/>
              </a:ext>
            </a:extLst>
          </p:cNvPr>
          <p:cNvGrpSpPr/>
          <p:nvPr/>
        </p:nvGrpSpPr>
        <p:grpSpPr>
          <a:xfrm>
            <a:off x="1775751" y="299095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xmlns="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lang="en-US" sz="3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đạp</a:t>
              </a:r>
              <a:r>
                <a:rPr lang="en-US" sz="3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vịt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xmlns="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xmlns="" id="{D2A09A4E-6940-D330-38FD-BE686F69896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xmlns="" id="{3874A155-0CCF-C567-0D78-42826EA2EF0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3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CD239B9-CDA7-2169-B049-8C3661FCA37F}"/>
              </a:ext>
            </a:extLst>
          </p:cNvPr>
          <p:cNvSpPr txBox="1"/>
          <p:nvPr/>
        </p:nvSpPr>
        <p:spPr>
          <a:xfrm>
            <a:off x="2083981" y="1162493"/>
            <a:ext cx="8452884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3. Từ nào chỉ hoạt động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15F4F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xmlns="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29DAACA-6AD0-7C84-EADD-3297DD23514C}"/>
              </a:ext>
            </a:extLst>
          </p:cNvPr>
          <p:cNvGrpSpPr/>
          <p:nvPr/>
        </p:nvGrpSpPr>
        <p:grpSpPr>
          <a:xfrm>
            <a:off x="1834045" y="4704885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xmlns="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chạy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nhảy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1ED5488-B9D2-6028-B760-54164F7FDEFC}"/>
              </a:ext>
            </a:extLst>
          </p:cNvPr>
          <p:cNvGrpSpPr/>
          <p:nvPr/>
        </p:nvGrpSpPr>
        <p:grpSpPr>
          <a:xfrm>
            <a:off x="1834045" y="2844223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xmlns="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33113F8B-6B4B-C1D7-BF53-A94D06093D57}"/>
                </a:ext>
              </a:extLst>
            </p:cNvPr>
            <p:cNvSpPr txBox="1"/>
            <p:nvPr/>
          </p:nvSpPr>
          <p:spPr>
            <a:xfrm>
              <a:off x="2408459" y="5253184"/>
              <a:ext cx="299838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nhanh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nhẹn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56F5BCFA-6071-7EFB-6891-F24E77DDA63B}"/>
              </a:ext>
            </a:extLst>
          </p:cNvPr>
          <p:cNvGrpSpPr/>
          <p:nvPr/>
        </p:nvGrpSpPr>
        <p:grpSpPr>
          <a:xfrm>
            <a:off x="6232967" y="4704885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xmlns="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lang="en-US" sz="3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sz="3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bóng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xmlns="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xmlns="" id="{CCED1C7C-719C-908A-13B8-994D0D16AED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xmlns="" id="{9D15CE87-F49F-F93E-C25B-B7027FA6F8F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791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xmlns="" id="{F53EC6E9-73E5-E527-4DED-BFA5C5E4AE2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684658" h="10459593">
                <a:moveTo>
                  <a:pt x="0" y="0"/>
                </a:moveTo>
                <a:lnTo>
                  <a:pt x="18684658" y="0"/>
                </a:lnTo>
                <a:lnTo>
                  <a:pt x="18684658" y="10459593"/>
                </a:lnTo>
                <a:lnTo>
                  <a:pt x="0" y="104595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85" t="-19768" r="-98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xmlns="" id="{D8300592-A463-2592-B0A0-7230F0C54F4C}"/>
              </a:ext>
            </a:extLst>
          </p:cNvPr>
          <p:cNvSpPr/>
          <p:nvPr/>
        </p:nvSpPr>
        <p:spPr>
          <a:xfrm>
            <a:off x="5750140" y="541758"/>
            <a:ext cx="5341398" cy="5774484"/>
          </a:xfrm>
          <a:custGeom>
            <a:avLst/>
            <a:gdLst/>
            <a:ahLst/>
            <a:cxnLst/>
            <a:rect l="l" t="t" r="r" b="b"/>
            <a:pathLst>
              <a:path w="7646824" h="8266836">
                <a:moveTo>
                  <a:pt x="0" y="0"/>
                </a:moveTo>
                <a:lnTo>
                  <a:pt x="7646824" y="0"/>
                </a:lnTo>
                <a:lnTo>
                  <a:pt x="7646824" y="8266836"/>
                </a:lnTo>
                <a:lnTo>
                  <a:pt x="0" y="82668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8E273D24-6AFF-4C6E-7BCD-24359B7F820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074353" y="-259037"/>
            <a:ext cx="7941564" cy="822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A86D44C-DD34-1A98-8F59-119B2E0FF9CF}"/>
              </a:ext>
            </a:extLst>
          </p:cNvPr>
          <p:cNvSpPr txBox="1"/>
          <p:nvPr/>
        </p:nvSpPr>
        <p:spPr>
          <a:xfrm>
            <a:off x="694856" y="2086048"/>
            <a:ext cx="5085764" cy="35394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FFBE1D"/>
                </a:solidFill>
                <a:effectLst/>
                <a:uLnTx/>
                <a:uFillTx/>
                <a:latin typeface="#9Slide03 IcielNovecento sans E" panose="00000900000000000000" pitchFamily="2" charset="0"/>
                <a:ea typeface="+mn-ea"/>
                <a:cs typeface="+mn-cs"/>
              </a:rPr>
              <a:t>CHÚC MỪNG</a:t>
            </a: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xmlns="" id="{643D4A05-96BF-A0DB-46EE-9D9721588743}"/>
              </a:ext>
            </a:extLst>
          </p:cNvPr>
          <p:cNvSpPr/>
          <p:nvPr/>
        </p:nvSpPr>
        <p:spPr>
          <a:xfrm rot="21448933">
            <a:off x="1351899" y="455675"/>
            <a:ext cx="2309622" cy="1616939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xmlns="" id="{8F58529E-20D3-221E-7C5E-AA3EF65269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77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4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ccel="50000" decel="50000" autoRev="1" fill="hold" grpId="1" nodeType="withEffect">
                                  <p:stCondLst>
                                    <p:cond delay="4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8" grpId="0"/>
      <p:bldP spid="8" grpId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95330498-F0E9-CC1B-5BF7-21963FAA82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741"/>
          <a:stretch/>
        </p:blipFill>
        <p:spPr>
          <a:xfrm>
            <a:off x="-1" y="-2"/>
            <a:ext cx="12192000" cy="244297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F302859A-934C-3B7A-7EE4-DE9901738E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62" t="31201" r="17643" b="1090"/>
          <a:stretch/>
        </p:blipFill>
        <p:spPr>
          <a:xfrm>
            <a:off x="-1" y="1289145"/>
            <a:ext cx="12192000" cy="556885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24246D35-D343-700E-6D0D-F2E92B59B1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905" y="312253"/>
            <a:ext cx="9988183" cy="14040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786DE9A9-8905-756E-3F25-59A3F7E44D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184" y="172713"/>
            <a:ext cx="4645214" cy="4752000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xmlns="" id="{88F619B6-302E-4042-2EC6-10F5457878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1813" y="694207"/>
            <a:ext cx="10458308" cy="5568370"/>
          </a:xfrm>
          <a:prstGeom prst="rect">
            <a:avLst/>
          </a:prstGeom>
          <a:effectLst>
            <a:glow rad="127000">
              <a:srgbClr val="FFA4C9">
                <a:alpha val="70000"/>
              </a:srgbClr>
            </a:glow>
            <a:innerShdw blurRad="114300">
              <a:schemeClr val="bg1"/>
            </a:innerShdw>
          </a:effec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3D7BC2C9-62D1-2DC3-7F67-F7A362EC0E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4210" y="142636"/>
            <a:ext cx="1971790" cy="198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7FFE4AE-7E4A-B7D9-00F7-C2BD1529211B}"/>
              </a:ext>
            </a:extLst>
          </p:cNvPr>
          <p:cNvSpPr txBox="1"/>
          <p:nvPr/>
        </p:nvSpPr>
        <p:spPr>
          <a:xfrm>
            <a:off x="3744597" y="1235212"/>
            <a:ext cx="42957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28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2800" b="1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28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2800" b="1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28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2800" b="1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28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2CF6327-7EB6-193F-3435-B965EF3E16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5929" y="4308855"/>
            <a:ext cx="3031187" cy="2520000"/>
          </a:xfrm>
          <a:prstGeom prst="rect">
            <a:avLst/>
          </a:prstGeom>
          <a:effectLst>
            <a:innerShdw blurRad="63500">
              <a:schemeClr val="bg1">
                <a:lumMod val="75000"/>
                <a:alpha val="85000"/>
              </a:schemeClr>
            </a:inn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EE60720-473A-0681-286F-0EE98366B2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05420" y="1947256"/>
            <a:ext cx="4285859" cy="810838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xmlns="" id="{BE630B57-5023-BC0E-6D1C-6EA8C604270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4" y="21818"/>
            <a:ext cx="1271130" cy="12711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826EC04-3AFE-F3CB-0BFF-D0C12512227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30155" y="3019647"/>
            <a:ext cx="8474204" cy="262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318099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1" presetClass="entr" presetSubtype="3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11" dur="75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42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8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 tmFilter="0,0; .5, 1; 1, 1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1" presetClass="entr" presetSubtype="3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11" dur="75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42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8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 tmFilter="0,0; .5, 1; 1, 1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ảnh Cậu Bé đi Học đi Bộ đu Tay PNG , đứa Trẻ, đi Dạo, Trường Học PNG  và Vector với nền trong suốt để tải xuống miễn phí">
            <a:extLst>
              <a:ext uri="{FF2B5EF4-FFF2-40B4-BE49-F238E27FC236}">
                <a16:creationId xmlns:a16="http://schemas.microsoft.com/office/drawing/2014/main" xmlns="" id="{A0CC2F66-5298-B26F-6875-66B2D149E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306" y="2152837"/>
            <a:ext cx="2457450" cy="343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ình ảnh Cô Gái Nhỏ Bạn Học Cùng Lớp Cô Gái Mùa Hè PNG , Cô Gái Nhỏ, Sinh  Viên, Training Course PNG và Vector với nền trong suốt để tải xuống">
            <a:extLst>
              <a:ext uri="{FF2B5EF4-FFF2-40B4-BE49-F238E27FC236}">
                <a16:creationId xmlns:a16="http://schemas.microsoft.com/office/drawing/2014/main" xmlns="" id="{91B6077E-64C2-3E67-13C6-0E41143E8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75" b="96094" l="10000" r="90000">
                        <a14:foregroundMark x1="35000" y1="9688" x2="56406" y2="15781"/>
                        <a14:foregroundMark x1="50938" y1="4375" x2="55000" y2="16719"/>
                        <a14:foregroundMark x1="42656" y1="5156" x2="42344" y2="24063"/>
                        <a14:foregroundMark x1="40938" y1="24063" x2="49688" y2="27031"/>
                        <a14:foregroundMark x1="51719" y1="23750" x2="54063" y2="23750"/>
                        <a14:foregroundMark x1="54063" y1="22813" x2="54063" y2="22813"/>
                        <a14:foregroundMark x1="53281" y1="40469" x2="54063" y2="46094"/>
                        <a14:foregroundMark x1="52656" y1="70781" x2="54375" y2="78438"/>
                        <a14:foregroundMark x1="44063" y1="50469" x2="47656" y2="75781"/>
                        <a14:foregroundMark x1="53281" y1="93750" x2="65625" y2="93438"/>
                        <a14:foregroundMark x1="35938" y1="93125" x2="37656" y2="93438"/>
                        <a14:foregroundMark x1="39375" y1="90469" x2="38281" y2="94375"/>
                        <a14:foregroundMark x1="34688" y1="96094" x2="39688" y2="96094"/>
                        <a14:foregroundMark x1="52344" y1="95469" x2="68281" y2="95469"/>
                        <a14:foregroundMark x1="56719" y1="89375" x2="62969" y2="91406"/>
                        <a14:foregroundMark x1="57344" y1="89688" x2="57344" y2="89688"/>
                        <a14:foregroundMark x1="48281" y1="31719" x2="47969" y2="46406"/>
                        <a14:foregroundMark x1="45938" y1="14688" x2="47031" y2="31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43896" y="2906312"/>
            <a:ext cx="4053116" cy="405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xmlns="" id="{CA092AA8-6CCA-3C90-93F6-56C55BDBD2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480" y="1185251"/>
            <a:ext cx="9035488" cy="307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5538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22A5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358</TotalTime>
  <Words>622</Words>
  <Application>Microsoft Office PowerPoint</Application>
  <PresentationFormat>Custom</PresentationFormat>
  <Paragraphs>82</Paragraphs>
  <Slides>31</Slides>
  <Notes>0</Notes>
  <HiddenSlides>0</HiddenSlides>
  <MMClips>24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Custom Design</vt:lpstr>
      <vt:lpstr>Office Theme</vt:lpstr>
      <vt:lpstr>2_Office Theme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Dao Thuy</cp:lastModifiedBy>
  <cp:revision>62</cp:revision>
  <dcterms:created xsi:type="dcterms:W3CDTF">2023-07-15T14:20:43Z</dcterms:created>
  <dcterms:modified xsi:type="dcterms:W3CDTF">2025-11-25T23:07:04Z</dcterms:modified>
  <cp:category>9Slide.vn</cp:category>
</cp:coreProperties>
</file>