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3" r:id="rId2"/>
    <p:sldId id="264" r:id="rId3"/>
    <p:sldId id="261" r:id="rId4"/>
    <p:sldId id="262" r:id="rId5"/>
    <p:sldId id="266" r:id="rId6"/>
    <p:sldId id="283" r:id="rId7"/>
    <p:sldId id="269" r:id="rId8"/>
    <p:sldId id="285" r:id="rId9"/>
    <p:sldId id="270" r:id="rId10"/>
    <p:sldId id="27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261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4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17804-9353-4860-AA10-6A8E9FB0856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DEA1C-0683-4D61-8BC3-2F7C02C87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3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1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4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0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8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1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5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8826B-28BC-4688-AD60-EA156B3C686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0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xmlns="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xmlns="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xmlns="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xmlns="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xmlns="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xmlns="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xmlns="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93790" y="-3787"/>
            <a:ext cx="821802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HỌC HƯNG ĐẠO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826347"/>
            <a:ext cx="12192000" cy="3324435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000" b="1" spc="-15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 CÁC EM ĐẾN TIẾT HỌC  </a:t>
            </a:r>
            <a:endParaRPr lang="en-US" sz="1000" b="1" spc="-150" dirty="0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93331" y="3858605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MÔN: TIẾNG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19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74924" y="4683011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2A1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60599" y="6068691"/>
            <a:ext cx="610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18"/>
            <a:ext cx="12192000" cy="6946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8655" y="1033245"/>
            <a:ext cx="2881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reflection blurRad="38100" stA="55000" endA="300" endPos="49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effectLst>
                <a:reflection blurRad="38100" stA="55000" endA="300" endPos="49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560" y="2714516"/>
            <a:ext cx="3077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5 từ chỉ hoạt động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2127" y="1391077"/>
            <a:ext cx="325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5 từ chỉ đặc điểm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9092" y="4618643"/>
            <a:ext cx="5455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1 từ chỉ hoạt động, 1 từ chỉ đặc điểm em tìm được.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6" y="5179314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8" y="5231903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2159450" y="937846"/>
            <a:ext cx="7641042" cy="406790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TẠM BIỆT CÁC EM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2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82922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40" y="348557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96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2550" y="244064"/>
            <a:ext cx="956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4614" y="1163910"/>
            <a:ext cx="243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0471" y="2169771"/>
            <a:ext cx="998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vật, hoạt động. Câu nêu hoạt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324304" y="2022201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300438" y="4458326"/>
            <a:ext cx="3495019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92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825" y="331102"/>
            <a:ext cx="1002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 Xếp các từ ngữ dưới đây vào nhóm thích hợp.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773532" y="2663403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 vui</a:t>
            </a:r>
            <a:endParaRPr lang="en-US" sz="3200" dirty="0">
              <a:solidFill>
                <a:srgbClr val="2613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902" y="4176081"/>
            <a:ext cx="373618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8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Từ chỉ hoạt động: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901" y="5492508"/>
            <a:ext cx="3736184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46000">
                <a:schemeClr val="accent2">
                  <a:lumMod val="0"/>
                  <a:lumOff val="100000"/>
                </a:schemeClr>
              </a:gs>
              <a:gs pos="96000">
                <a:schemeClr val="accent2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Từ chỉ đặc điểm: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1755" y="4760856"/>
            <a:ext cx="3886199" cy="523220"/>
          </a:xfrm>
          <a:prstGeom prst="rect">
            <a:avLst/>
          </a:prstGeom>
          <a:gradFill flip="none" rotWithShape="1">
            <a:gsLst>
              <a:gs pos="100000">
                <a:srgbClr val="92D050"/>
              </a:gs>
              <a:gs pos="27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việc theo nhóm 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23825" y="1237674"/>
            <a:ext cx="3519487" cy="96981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 bạn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4433884" y="1252555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lành</a:t>
            </a:r>
          </a:p>
        </p:txBody>
      </p:sp>
      <p:sp>
        <p:nvSpPr>
          <p:cNvPr id="29" name="Cloud 28"/>
          <p:cNvSpPr/>
          <p:nvPr/>
        </p:nvSpPr>
        <p:spPr>
          <a:xfrm>
            <a:off x="7983104" y="1213559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</a:t>
            </a:r>
          </a:p>
        </p:txBody>
      </p:sp>
      <p:sp>
        <p:nvSpPr>
          <p:cNvPr id="31" name="Cloud 30"/>
          <p:cNvSpPr/>
          <p:nvPr/>
        </p:nvSpPr>
        <p:spPr>
          <a:xfrm>
            <a:off x="1665864" y="2749797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33" name="Cloud 32"/>
          <p:cNvSpPr/>
          <p:nvPr/>
        </p:nvSpPr>
        <p:spPr>
          <a:xfrm>
            <a:off x="5219698" y="2749796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3" name="Action Button: Help 2">
            <a:hlinkClick r:id="" action="ppaction://noaction" highlightClick="1"/>
          </p:cNvPr>
          <p:cNvSpPr/>
          <p:nvPr/>
        </p:nvSpPr>
        <p:spPr>
          <a:xfrm>
            <a:off x="7975020" y="3633775"/>
            <a:ext cx="1039671" cy="867677"/>
          </a:xfrm>
          <a:prstGeom prst="actionButtonHelp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192" y="4822009"/>
            <a:ext cx="492482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Thế nào là từ chỉ hoạt động?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8191" y="5689686"/>
            <a:ext cx="49248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Thế nào là từ chỉ đặc điểm?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91175" y="844140"/>
            <a:ext cx="1793770" cy="16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46825" y="852468"/>
            <a:ext cx="2923779" cy="126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084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727" y="21149"/>
            <a:ext cx="1184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 : Chọn từ ngữ chỉ hoạt động đã tìm được ở bài tập 1 thay cho ô vuông.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11651" y="1098366"/>
            <a:ext cx="3876642" cy="96981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 bạn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589951" y="1098366"/>
            <a:ext cx="3662361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0" name="Cloud 9"/>
          <p:cNvSpPr/>
          <p:nvPr/>
        </p:nvSpPr>
        <p:spPr>
          <a:xfrm>
            <a:off x="8882250" y="997527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xmlns="" id="{F29927F3-F168-4AF9-AAC9-D6530575536F}"/>
              </a:ext>
            </a:extLst>
          </p:cNvPr>
          <p:cNvSpPr/>
          <p:nvPr/>
        </p:nvSpPr>
        <p:spPr>
          <a:xfrm>
            <a:off x="0" y="2584302"/>
            <a:ext cx="7191645" cy="2445773"/>
          </a:xfrm>
          <a:prstGeom prst="roundRect">
            <a:avLst>
              <a:gd name="adj" fmla="val 33695"/>
            </a:avLst>
          </a:prstGeom>
          <a:gradFill>
            <a:gsLst>
              <a:gs pos="0">
                <a:srgbClr val="00B0F0"/>
              </a:gs>
              <a:gs pos="100000">
                <a:srgbClr val="FFFF00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Hải và Xuân đều muốn ngồi bàn đầu</a:t>
            </a:r>
            <a:r>
              <a:rPr lang="vi-VN" sz="3200" b="0" i="0" u="none" strike="noStrike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 ở đó chỉ còn một chỗ. Xuân xin </a:t>
            </a:r>
            <a:r>
              <a:rPr lang="en-US" sz="3200" b="0" i="0" u="none" strike="noStrike" dirty="0" err="1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Hải được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 chỗ mới. Cô khen Xuân đã biế</a:t>
            </a:r>
            <a:r>
              <a:rPr lang="en-US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</a:t>
            </a:r>
            <a:r>
              <a:rPr lang="en-US" sz="3200" b="0" i="0" u="none" strike="noStrike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u="none" strike="noStrike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0" dirty="0">
              <a:solidFill>
                <a:srgbClr val="66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60" y="1893455"/>
            <a:ext cx="5247740" cy="4507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58660" y="4398594"/>
            <a:ext cx="554759" cy="37407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97528" y="4293242"/>
            <a:ext cx="268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nhường 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638086" y="613456"/>
            <a:ext cx="23094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562109" y="559758"/>
            <a:ext cx="3232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800" y="997527"/>
            <a:ext cx="1200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49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06667"/>
            <a:ext cx="9544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: Chọn từ ngữ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tìm được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bài tập 1 thay cho ô vuông.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xmlns="" id="{C608DFF0-C16E-43DD-BF8C-8D9A58C0793B}"/>
              </a:ext>
            </a:extLst>
          </p:cNvPr>
          <p:cNvSpPr/>
          <p:nvPr/>
        </p:nvSpPr>
        <p:spPr>
          <a:xfrm>
            <a:off x="0" y="4368088"/>
            <a:ext cx="8324850" cy="1933476"/>
          </a:xfrm>
          <a:prstGeom prst="roundRect">
            <a:avLst>
              <a:gd name="adj" fmla="val 33695"/>
            </a:avLst>
          </a:prstGeom>
          <a:solidFill>
            <a:srgbClr val="AF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Biết Hải ốm, phải nghỉ học, Xuân mang sách vở </a:t>
            </a:r>
            <a:r>
              <a:rPr lang="vi-VN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sang,</a:t>
            </a:r>
            <a:r>
              <a:rPr lang="en-US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cho bạn. Hải xúc động vì bạn đã </a:t>
            </a: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mình bị ốm.</a:t>
            </a:r>
            <a:endParaRPr lang="vi-VN" sz="3200" b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3708" y="5624262"/>
            <a:ext cx="674256" cy="4154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9689892" y="95741"/>
            <a:ext cx="2362200" cy="100262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7386" y="5539593"/>
            <a:ext cx="200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627" y="3958174"/>
            <a:ext cx="4201347" cy="2899826"/>
          </a:xfrm>
          <a:prstGeom prst="rect">
            <a:avLst/>
          </a:prstGeom>
        </p:spPr>
      </p:pic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xmlns="" id="{D92191D1-888D-4FA8-AD57-50FA9C66EBE0}"/>
              </a:ext>
            </a:extLst>
          </p:cNvPr>
          <p:cNvSpPr/>
          <p:nvPr/>
        </p:nvSpPr>
        <p:spPr>
          <a:xfrm>
            <a:off x="0" y="1303370"/>
            <a:ext cx="8122627" cy="2140648"/>
          </a:xfrm>
          <a:prstGeom prst="roundRect">
            <a:avLst>
              <a:gd name="adj" fmla="val 33695"/>
            </a:avLst>
          </a:prstGeom>
          <a:gradFill>
            <a:gsLst>
              <a:gs pos="72000">
                <a:srgbClr val="FFFF00"/>
              </a:gs>
              <a:gs pos="95000">
                <a:schemeClr val="accent2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cho Hải cái bánh rất ngon. Hải mang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cho Hà và Xuân cùng ăn. Mẹ khen: “Con </a:t>
            </a:r>
            <a:r>
              <a:rPr lang="vi-VN" sz="32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32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bè rồi đấy.”</a:t>
            </a:r>
            <a:endParaRPr lang="vi-VN" sz="3200" b="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627" y="970551"/>
            <a:ext cx="4196891" cy="31288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86581" y="2917315"/>
            <a:ext cx="674256" cy="4073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07737" y="2894565"/>
            <a:ext cx="214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16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  <p:bldP spid="18" grpId="0" animBg="1"/>
      <p:bldP spid="21" grpId="0"/>
      <p:bldP spid="14" grpId="0" animBg="1"/>
      <p:bldP spid="20" grpId="0" animBg="1"/>
      <p:bldP spid="20" grpId="1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" y="-3811"/>
            <a:ext cx="1196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 : Đặt một câu về hoạt động của các bạn trong tranh.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553" y="5248171"/>
            <a:ext cx="980049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Bạn Lan cho bạn Hải mượn bút.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992" y="5297034"/>
            <a:ext cx="121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tranh và cho biết các bạn trong tranh đang làm gì?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8611" y="5981043"/>
            <a:ext cx="809625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Hải mượn bút của bạn Lan.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1875692" y="1535723"/>
            <a:ext cx="8288216" cy="3391327"/>
          </a:xfrm>
          <a:prstGeom prst="cloud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 hành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353" y="802851"/>
            <a:ext cx="7666891" cy="43460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15397" y="509761"/>
            <a:ext cx="23094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06392" y="506762"/>
            <a:ext cx="1846872" cy="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291" y="802851"/>
            <a:ext cx="7848953" cy="4346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291" y="827283"/>
            <a:ext cx="7977551" cy="4346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291" y="843558"/>
            <a:ext cx="8052864" cy="43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39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3" grpId="0" animBg="1"/>
      <p:bldP spid="13" grpId="1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764" y="521134"/>
            <a:ext cx="441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bạn trong tranh.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73" y="-9344"/>
            <a:ext cx="7393033" cy="3555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1379"/>
            <a:ext cx="6123709" cy="3606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709" y="3251379"/>
            <a:ext cx="6062997" cy="360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73" y="27208"/>
            <a:ext cx="7393033" cy="3555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7931"/>
            <a:ext cx="6123709" cy="3606621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250058" y="2463038"/>
            <a:ext cx="5440218" cy="105588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1" y="2623324"/>
            <a:ext cx="5684982" cy="66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7434" y="3198167"/>
            <a:ext cx="5692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  <a:effectLst>
                  <a:reflection blurRad="38100" stA="55000" endA="300" endPos="49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400" b="1" dirty="0">
              <a:solidFill>
                <a:srgbClr val="00B0F0"/>
              </a:solidFill>
              <a:effectLst>
                <a:reflection blurRad="38100" stA="55000" endA="300" endPos="49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4124" y="487856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</a:t>
            </a: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4124" y="5023295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4124" y="2644169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</a:t>
            </a:r>
          </a:p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1584290" y="1962600"/>
            <a:ext cx="4615544" cy="247113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404</Words>
  <Application>Microsoft Office PowerPoint</Application>
  <PresentationFormat>Custom</PresentationFormat>
  <Paragraphs>55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Bac</dc:creator>
  <cp:lastModifiedBy>Dao Thuy</cp:lastModifiedBy>
  <cp:revision>169</cp:revision>
  <dcterms:created xsi:type="dcterms:W3CDTF">2021-10-11T07:51:09Z</dcterms:created>
  <dcterms:modified xsi:type="dcterms:W3CDTF">2025-11-25T23:10:40Z</dcterms:modified>
</cp:coreProperties>
</file>