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58" r:id="rId6"/>
    <p:sldId id="264" r:id="rId7"/>
    <p:sldId id="266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  <a:endParaRPr lang="vi-VN" sz="24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  <a:endParaRPr lang="vi-VN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6720" y="1517887"/>
            <a:ext cx="6258560" cy="30460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  <a:endParaRPr lang="vi-VN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  <a:endParaRPr lang="vi-VN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  <a:endParaRPr lang="vi-VN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  <a:endParaRPr lang="vi-VN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271770" y="4782185"/>
            <a:ext cx="33953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000"/>
              <a:t>Giáo Viên: Đào Anh Thư</a:t>
            </a:r>
            <a:endParaRPr lang="vi-VN" altLang="en-US" sz="2000"/>
          </a:p>
          <a:p>
            <a:r>
              <a:rPr lang="vi-VN" altLang="en-US" sz="2000"/>
              <a:t>Trường Tiểu học Hưng Đạo</a:t>
            </a:r>
            <a:endParaRPr lang="vi-V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132195" y="409765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/>
          <p:cNvGraphicFramePr>
            <a:graphicFrameLocks noGrp="1"/>
          </p:cNvGraphicFramePr>
          <p:nvPr/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/>
                <a:gridCol w="2227839"/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/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: Rounded Corners 18"/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  <a:endParaRPr lang="vi-VN" sz="2800" dirty="0">
              <a:solidFill>
                <a:schemeClr val="tx1"/>
              </a:solidFill>
            </a:endParaRPr>
          </a:p>
        </p:txBody>
      </p:sp>
      <p:graphicFrame>
        <p:nvGraphicFramePr>
          <p:cNvPr id="20" name="Table 20"/>
          <p:cNvGraphicFramePr>
            <a:graphicFrameLocks noGrp="1"/>
          </p:cNvGraphicFramePr>
          <p:nvPr/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/>
                <a:gridCol w="2227839"/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/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/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/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/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/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  <a:endParaRPr lang="vi-VN" sz="4800" dirty="0"/>
          </a:p>
        </p:txBody>
      </p:sp>
      <p:sp>
        <p:nvSpPr>
          <p:cNvPr id="55" name="Rectangle 54"/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  <a:endParaRPr lang="vi-VN" sz="4800" dirty="0"/>
          </a:p>
        </p:txBody>
      </p:sp>
      <p:sp>
        <p:nvSpPr>
          <p:cNvPr id="56" name="Rectangle 55"/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  <a:endParaRPr lang="vi-VN" sz="48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: Rounded Corners 62"/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4" name="Speech Bubble: Oval 3"/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/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/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/>
          <p:cNvCxnSpPr>
            <a:stCxn id="24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10" name="Arrow: Down 9"/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/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/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/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/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/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/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/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/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/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/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 build="p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  <a:endParaRPr lang="vi-VN" sz="28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  <a:endParaRPr lang="vi-VN" sz="2800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  <a:endParaRPr lang="vi-VN" sz="28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  <a:endParaRPr lang="vi-VN" sz="2800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  <a:endParaRPr lang="vi-VN" sz="2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  <a:endParaRPr lang="vi-VN" sz="2800" dirty="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  <a:endParaRPr lang="vi-VN" sz="28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  <a:endParaRPr lang="vi-VN" sz="2800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  <a:endParaRPr lang="vi-VN" sz="2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824226" y="3918823"/>
            <a:ext cx="7415673" cy="658838"/>
            <a:chOff x="1824226" y="3918823"/>
            <a:chExt cx="7415673" cy="658838"/>
          </a:xfrm>
        </p:grpSpPr>
        <p:sp>
          <p:nvSpPr>
            <p:cNvPr id="32" name="Rectangle 31"/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  <a:endParaRPr lang="vi-VN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  <a:endParaRPr lang="vi-VN" sz="28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  <a:endParaRPr lang="vi-VN" sz="28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  <a:endParaRPr lang="vi-VN" sz="28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  <a:endParaRPr lang="vi-VN" sz="2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  <a:endParaRPr lang="vi-VN" sz="2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  <a:endParaRPr lang="vi-VN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  <a:endParaRPr lang="vi-VN" sz="2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59235" y="173244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  <a:endParaRPr lang="vi-VN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  <a:endParaRPr lang="vi-VN" sz="28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WPS Spreadsheets</Application>
  <PresentationFormat>Widescreen</PresentationFormat>
  <Paragraphs>128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SimSun</vt:lpstr>
      <vt:lpstr>Wingdings</vt:lpstr>
      <vt:lpstr>Arial</vt:lpstr>
      <vt:lpstr>UTM Cookies</vt:lpstr>
      <vt:lpstr>苹方-简</vt:lpstr>
      <vt:lpstr>Microsoft YaHei</vt:lpstr>
      <vt:lpstr>汉仪旗黑</vt:lpstr>
      <vt:lpstr>Arial Unicode MS</vt:lpstr>
      <vt:lpstr>Calibri</vt:lpstr>
      <vt:lpstr>Helvetica Neue</vt:lpstr>
      <vt:lpstr>宋体-简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daothu</cp:lastModifiedBy>
  <cp:revision>58</cp:revision>
  <dcterms:created xsi:type="dcterms:W3CDTF">2025-11-27T03:11:54Z</dcterms:created>
  <dcterms:modified xsi:type="dcterms:W3CDTF">2025-11-27T03:11:54Z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