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0"/>
  </p:notesMasterIdLst>
  <p:sldIdLst>
    <p:sldId id="293" r:id="rId6"/>
    <p:sldId id="257" r:id="rId7"/>
    <p:sldId id="258" r:id="rId8"/>
    <p:sldId id="259" r:id="rId9"/>
    <p:sldId id="260" r:id="rId10"/>
    <p:sldId id="261" r:id="rId11"/>
    <p:sldId id="262" r:id="rId12"/>
    <p:sldId id="287" r:id="rId13"/>
    <p:sldId id="264" r:id="rId14"/>
    <p:sldId id="265" r:id="rId15"/>
    <p:sldId id="266" r:id="rId16"/>
    <p:sldId id="267" r:id="rId17"/>
    <p:sldId id="28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9" d="100"/>
          <a:sy n="69" d="100"/>
        </p:scale>
        <p:origin x="-43" y="-1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2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31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GI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4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2A5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997CAA7-3B73-AEEF-C8F4-1F73AA4314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114</Words>
  <Application>Microsoft Office PowerPoint</Application>
  <PresentationFormat>Custom</PresentationFormat>
  <Paragraphs>50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2_Office Theme</vt:lpstr>
      <vt:lpstr>1_Office Theme</vt:lpstr>
      <vt:lpstr>4_Office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Dao Thuy</cp:lastModifiedBy>
  <cp:revision>7</cp:revision>
  <dcterms:created xsi:type="dcterms:W3CDTF">2021-05-12T04:39:00Z</dcterms:created>
  <dcterms:modified xsi:type="dcterms:W3CDTF">2025-11-03T16:51:59Z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