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9" r:id="rId4"/>
    <p:sldId id="267" r:id="rId5"/>
    <p:sldId id="276" r:id="rId6"/>
    <p:sldId id="268" r:id="rId7"/>
    <p:sldId id="271" r:id="rId8"/>
    <p:sldId id="272" r:id="rId9"/>
    <p:sldId id="273" r:id="rId10"/>
    <p:sldId id="274" r:id="rId11"/>
    <p:sldId id="277" r:id="rId12"/>
    <p:sldId id="281" r:id="rId13"/>
    <p:sldId id="282" r:id="rId14"/>
    <p:sldId id="279" r:id="rId15"/>
    <p:sldId id="283" r:id="rId16"/>
    <p:sldId id="278" r:id="rId17"/>
    <p:sldId id="284" r:id="rId18"/>
    <p:sldId id="28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41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9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28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5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7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  <a:t/>
            </a: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2A5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xmlns="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xmlns="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xmlns="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xmlns="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xmlns="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xmlns="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xmlns="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xmlns="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xmlns="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xmlns="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xmlns="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xmlns="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699</Words>
  <Application>Microsoft Office PowerPoint</Application>
  <PresentationFormat>Custom</PresentationFormat>
  <Paragraphs>213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  MÔN: TOÁN GV: Đào Thị Hằng  Lớp dạy: 2A5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 Thuy</cp:lastModifiedBy>
  <cp:revision>77</cp:revision>
  <dcterms:created xsi:type="dcterms:W3CDTF">2021-06-02T01:34:28Z</dcterms:created>
  <dcterms:modified xsi:type="dcterms:W3CDTF">2025-11-30T01:06:11Z</dcterms:modified>
</cp:coreProperties>
</file>