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3106" r:id="rId3"/>
    <p:sldId id="256" r:id="rId4"/>
    <p:sldId id="257" r:id="rId5"/>
    <p:sldId id="262" r:id="rId6"/>
    <p:sldId id="258" r:id="rId7"/>
    <p:sldId id="264" r:id="rId8"/>
    <p:sldId id="266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7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1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39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2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27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6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88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9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6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45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719</Words>
  <Application>Microsoft Office PowerPoint</Application>
  <PresentationFormat>Widescreen</PresentationFormat>
  <Paragraphs>194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UTM Cookies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35</cp:revision>
  <dcterms:created xsi:type="dcterms:W3CDTF">2021-06-02T01:34:28Z</dcterms:created>
  <dcterms:modified xsi:type="dcterms:W3CDTF">2025-11-08T01:13:36Z</dcterms:modified>
</cp:coreProperties>
</file>